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sldIdLst>
    <p:sldId id="256" r:id="rId4"/>
    <p:sldId id="263" r:id="rId5"/>
    <p:sldId id="264" r:id="rId6"/>
    <p:sldId id="271" r:id="rId7"/>
    <p:sldId id="270" r:id="rId8"/>
    <p:sldId id="267" r:id="rId9"/>
    <p:sldId id="272" r:id="rId10"/>
    <p:sldId id="273" r:id="rId11"/>
    <p:sldId id="269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814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16295-5D71-478D-8196-7ECF4D80F89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4F7663A-DE00-48E3-A845-4665353A9B73}">
      <dgm:prSet phldrT="[Testo]"/>
      <dgm:spPr>
        <a:solidFill>
          <a:schemeClr val="tx2">
            <a:lumMod val="75000"/>
            <a:alpha val="91000"/>
          </a:schemeClr>
        </a:solidFill>
      </dgm:spPr>
      <dgm:t>
        <a:bodyPr/>
        <a:lstStyle/>
        <a:p>
          <a:r>
            <a:rPr lang="it-IT" b="1" dirty="0" smtClean="0"/>
            <a:t>Governo elettronico PA</a:t>
          </a:r>
          <a:endParaRPr lang="it-IT" b="1" dirty="0"/>
        </a:p>
      </dgm:t>
    </dgm:pt>
    <dgm:pt modelId="{5FB5A95D-D7A4-4D98-B65A-CD260F8AE26F}" type="parTrans" cxnId="{5FCDAA90-1546-4EF8-8C71-55EA6ADA32BA}">
      <dgm:prSet/>
      <dgm:spPr/>
      <dgm:t>
        <a:bodyPr/>
        <a:lstStyle/>
        <a:p>
          <a:endParaRPr lang="it-IT"/>
        </a:p>
      </dgm:t>
    </dgm:pt>
    <dgm:pt modelId="{556AFE96-D5F5-4071-BF09-F965DE487AB8}" type="sibTrans" cxnId="{5FCDAA90-1546-4EF8-8C71-55EA6ADA32BA}">
      <dgm:prSet/>
      <dgm:spPr/>
      <dgm:t>
        <a:bodyPr/>
        <a:lstStyle/>
        <a:p>
          <a:endParaRPr lang="it-IT"/>
        </a:p>
      </dgm:t>
    </dgm:pt>
    <dgm:pt modelId="{64530C1A-21D4-413C-9E74-0110156A14A6}">
      <dgm:prSet phldrT="[Testo]"/>
      <dgm:spPr/>
      <dgm:t>
        <a:bodyPr/>
        <a:lstStyle/>
        <a:p>
          <a:r>
            <a:rPr lang="it-IT" b="1" dirty="0" smtClean="0"/>
            <a:t>Trasporti e mobilità</a:t>
          </a:r>
          <a:endParaRPr lang="it-IT" b="1" dirty="0"/>
        </a:p>
      </dgm:t>
    </dgm:pt>
    <dgm:pt modelId="{9861C3FA-B384-43CC-90A1-7A534B4D5B16}" type="parTrans" cxnId="{E240076B-0B5B-4264-AE12-E3568F84D28B}">
      <dgm:prSet/>
      <dgm:spPr/>
      <dgm:t>
        <a:bodyPr/>
        <a:lstStyle/>
        <a:p>
          <a:endParaRPr lang="it-IT"/>
        </a:p>
      </dgm:t>
    </dgm:pt>
    <dgm:pt modelId="{7D3932D3-E5B0-42E1-B1DB-B648A0F1CDD5}" type="sibTrans" cxnId="{E240076B-0B5B-4264-AE12-E3568F84D28B}">
      <dgm:prSet/>
      <dgm:spPr/>
      <dgm:t>
        <a:bodyPr/>
        <a:lstStyle/>
        <a:p>
          <a:endParaRPr lang="it-IT"/>
        </a:p>
      </dgm:t>
    </dgm:pt>
    <dgm:pt modelId="{BD63596E-128C-4677-BA31-7DD0F865427F}">
      <dgm:prSet phldrT="[Testo]"/>
      <dgm:spPr>
        <a:solidFill>
          <a:schemeClr val="accent1">
            <a:lumMod val="50000"/>
            <a:alpha val="92000"/>
          </a:schemeClr>
        </a:solidFill>
      </dgm:spPr>
      <dgm:t>
        <a:bodyPr/>
        <a:lstStyle/>
        <a:p>
          <a:r>
            <a:rPr lang="it-IT" b="1" dirty="0" smtClean="0"/>
            <a:t>Beni culturali e Turismo</a:t>
          </a:r>
          <a:endParaRPr lang="it-IT" b="1" dirty="0"/>
        </a:p>
      </dgm:t>
    </dgm:pt>
    <dgm:pt modelId="{E29B4C12-5B5D-4356-9267-8649BE5D1FB3}" type="parTrans" cxnId="{DEA17052-888C-4890-A4BA-B0E54CB7181B}">
      <dgm:prSet/>
      <dgm:spPr/>
      <dgm:t>
        <a:bodyPr/>
        <a:lstStyle/>
        <a:p>
          <a:endParaRPr lang="it-IT"/>
        </a:p>
      </dgm:t>
    </dgm:pt>
    <dgm:pt modelId="{FAB81F42-6AD2-4DA8-9F82-DC3D337F77FC}" type="sibTrans" cxnId="{DEA17052-888C-4890-A4BA-B0E54CB7181B}">
      <dgm:prSet/>
      <dgm:spPr/>
      <dgm:t>
        <a:bodyPr/>
        <a:lstStyle/>
        <a:p>
          <a:endParaRPr lang="it-IT"/>
        </a:p>
      </dgm:t>
    </dgm:pt>
    <dgm:pt modelId="{ECD6C3C2-ED47-4965-B2E8-6B15F513F804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dirty="0" smtClean="0"/>
            <a:t>Ambiente e Territorio</a:t>
          </a:r>
          <a:endParaRPr lang="it-IT" b="1" dirty="0"/>
        </a:p>
      </dgm:t>
    </dgm:pt>
    <dgm:pt modelId="{C4058571-B8A1-4221-8458-0D024EED7EED}" type="parTrans" cxnId="{E4FAF20A-5684-44AD-9127-2F3AB55AA587}">
      <dgm:prSet/>
      <dgm:spPr/>
      <dgm:t>
        <a:bodyPr/>
        <a:lstStyle/>
        <a:p>
          <a:endParaRPr lang="it-IT"/>
        </a:p>
      </dgm:t>
    </dgm:pt>
    <dgm:pt modelId="{A5D45C15-B580-4FB9-88F5-B09E4ADC0A51}" type="sibTrans" cxnId="{E4FAF20A-5684-44AD-9127-2F3AB55AA587}">
      <dgm:prSet/>
      <dgm:spPr/>
      <dgm:t>
        <a:bodyPr/>
        <a:lstStyle/>
        <a:p>
          <a:endParaRPr lang="it-IT"/>
        </a:p>
      </dgm:t>
    </dgm:pt>
    <dgm:pt modelId="{940A1A5D-4180-4088-874F-23A30113D227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dirty="0" smtClean="0"/>
            <a:t>Salute e Sanità elettronica</a:t>
          </a:r>
          <a:endParaRPr lang="it-IT" b="1" dirty="0"/>
        </a:p>
      </dgm:t>
    </dgm:pt>
    <dgm:pt modelId="{63AD27EF-2772-4868-B258-A9F54255DB18}" type="parTrans" cxnId="{476238E2-82FE-426D-BEAC-542008F90F17}">
      <dgm:prSet/>
      <dgm:spPr/>
      <dgm:t>
        <a:bodyPr/>
        <a:lstStyle/>
        <a:p>
          <a:endParaRPr lang="it-IT"/>
        </a:p>
      </dgm:t>
    </dgm:pt>
    <dgm:pt modelId="{C8132FD5-80B1-4E74-952A-74CEA98E6CDF}" type="sibTrans" cxnId="{476238E2-82FE-426D-BEAC-542008F90F17}">
      <dgm:prSet/>
      <dgm:spPr/>
      <dgm:t>
        <a:bodyPr/>
        <a:lstStyle/>
        <a:p>
          <a:endParaRPr lang="it-IT"/>
        </a:p>
      </dgm:t>
    </dgm:pt>
    <dgm:pt modelId="{FB5F6FA4-0703-46D4-B682-D0162C058EF3}">
      <dgm:prSet phldrT="[Testo]"/>
      <dgm:spPr>
        <a:solidFill>
          <a:schemeClr val="tx2">
            <a:lumMod val="75000"/>
            <a:alpha val="83000"/>
          </a:schemeClr>
        </a:solidFill>
      </dgm:spPr>
      <dgm:t>
        <a:bodyPr/>
        <a:lstStyle/>
        <a:p>
          <a:r>
            <a:rPr lang="it-IT" b="1" dirty="0" smtClean="0"/>
            <a:t>Imprese digitali</a:t>
          </a:r>
          <a:endParaRPr lang="it-IT" b="1" dirty="0"/>
        </a:p>
      </dgm:t>
    </dgm:pt>
    <dgm:pt modelId="{C3E17E05-39E8-4E2A-AD99-44A95C971B34}" type="parTrans" cxnId="{88BDEA2D-2304-4D0A-8854-7EDA4D30EEA4}">
      <dgm:prSet/>
      <dgm:spPr/>
      <dgm:t>
        <a:bodyPr/>
        <a:lstStyle/>
        <a:p>
          <a:endParaRPr lang="it-IT"/>
        </a:p>
      </dgm:t>
    </dgm:pt>
    <dgm:pt modelId="{2EB7CC06-76C6-4568-9D5D-DEF5CFAE0182}" type="sibTrans" cxnId="{88BDEA2D-2304-4D0A-8854-7EDA4D30EEA4}">
      <dgm:prSet/>
      <dgm:spPr/>
      <dgm:t>
        <a:bodyPr/>
        <a:lstStyle/>
        <a:p>
          <a:endParaRPr lang="it-IT"/>
        </a:p>
      </dgm:t>
    </dgm:pt>
    <dgm:pt modelId="{30C08757-A8E3-466C-9705-26EE8E8F8F47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b="1" dirty="0" smtClean="0"/>
            <a:t>Istruzione ed Educazione</a:t>
          </a:r>
          <a:endParaRPr lang="it-IT" b="1" dirty="0"/>
        </a:p>
      </dgm:t>
    </dgm:pt>
    <dgm:pt modelId="{96C4F9E3-3094-4868-AD82-B7A9C97EB016}" type="parTrans" cxnId="{688B234A-3AD0-40EA-B36C-E5E4537E9CAE}">
      <dgm:prSet/>
      <dgm:spPr/>
      <dgm:t>
        <a:bodyPr/>
        <a:lstStyle/>
        <a:p>
          <a:endParaRPr lang="it-IT"/>
        </a:p>
      </dgm:t>
    </dgm:pt>
    <dgm:pt modelId="{D0567D66-D5F4-4BB0-B05A-9D9F592135BF}" type="sibTrans" cxnId="{688B234A-3AD0-40EA-B36C-E5E4537E9CAE}">
      <dgm:prSet/>
      <dgm:spPr/>
      <dgm:t>
        <a:bodyPr/>
        <a:lstStyle/>
        <a:p>
          <a:endParaRPr lang="it-IT"/>
        </a:p>
      </dgm:t>
    </dgm:pt>
    <dgm:pt modelId="{A716B68D-B0EE-4754-A5AF-DE306F3FF991}">
      <dgm:prSet phldrT="[Testo]"/>
      <dgm:spPr>
        <a:solidFill>
          <a:schemeClr val="tx2">
            <a:lumMod val="75000"/>
            <a:alpha val="70000"/>
          </a:schemeClr>
        </a:solidFill>
      </dgm:spPr>
      <dgm:t>
        <a:bodyPr/>
        <a:lstStyle/>
        <a:p>
          <a:r>
            <a:rPr lang="it-IT" b="1" dirty="0" smtClean="0"/>
            <a:t>Energia</a:t>
          </a:r>
          <a:endParaRPr lang="it-IT" b="1" dirty="0"/>
        </a:p>
      </dgm:t>
    </dgm:pt>
    <dgm:pt modelId="{21C5523E-895C-47C6-A98A-ECCC45146ACB}" type="parTrans" cxnId="{AE758F57-E00D-44E3-AB71-A47299DB863E}">
      <dgm:prSet/>
      <dgm:spPr/>
      <dgm:t>
        <a:bodyPr/>
        <a:lstStyle/>
        <a:p>
          <a:endParaRPr lang="it-IT"/>
        </a:p>
      </dgm:t>
    </dgm:pt>
    <dgm:pt modelId="{6AD52968-E655-46F5-B65D-91A25D28085F}" type="sibTrans" cxnId="{AE758F57-E00D-44E3-AB71-A47299DB863E}">
      <dgm:prSet/>
      <dgm:spPr/>
      <dgm:t>
        <a:bodyPr/>
        <a:lstStyle/>
        <a:p>
          <a:endParaRPr lang="it-IT"/>
        </a:p>
      </dgm:t>
    </dgm:pt>
    <dgm:pt modelId="{3E0809A5-E2FB-4277-9DDF-E8E6616CCC08}" type="pres">
      <dgm:prSet presAssocID="{74C16295-5D71-478D-8196-7ECF4D80F8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576C4C-62F6-487F-9C60-24700A1FD926}" type="pres">
      <dgm:prSet presAssocID="{74C16295-5D71-478D-8196-7ECF4D80F890}" presName="cycle" presStyleCnt="0"/>
      <dgm:spPr/>
    </dgm:pt>
    <dgm:pt modelId="{A541594A-F708-4F9E-A72C-239081324DDF}" type="pres">
      <dgm:prSet presAssocID="{34F7663A-DE00-48E3-A845-4665353A9B73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6ABF05-95A4-4A52-8AD6-6897A0EEE375}" type="pres">
      <dgm:prSet presAssocID="{556AFE96-D5F5-4071-BF09-F965DE487AB8}" presName="sibTransFirstNode" presStyleLbl="bgShp" presStyleIdx="0" presStyleCnt="1" custLinFactNeighborX="174" custLinFactNeighborY="463"/>
      <dgm:spPr/>
      <dgm:t>
        <a:bodyPr/>
        <a:lstStyle/>
        <a:p>
          <a:endParaRPr lang="it-IT"/>
        </a:p>
      </dgm:t>
    </dgm:pt>
    <dgm:pt modelId="{BB187DFF-D288-4D4B-B6E7-E33F7B81B81F}" type="pres">
      <dgm:prSet presAssocID="{FB5F6FA4-0703-46D4-B682-D0162C058EF3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BEEB00-B4F4-494A-914A-85F32C5AF52E}" type="pres">
      <dgm:prSet presAssocID="{A716B68D-B0EE-4754-A5AF-DE306F3FF991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CB9A2F-464A-430F-A177-EEFD1C14C346}" type="pres">
      <dgm:prSet presAssocID="{64530C1A-21D4-413C-9E74-0110156A14A6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B210AB-0F54-4460-9406-503049909310}" type="pres">
      <dgm:prSet presAssocID="{30C08757-A8E3-466C-9705-26EE8E8F8F47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FC9670-DED5-4B94-BEA0-A18733377882}" type="pres">
      <dgm:prSet presAssocID="{BD63596E-128C-4677-BA31-7DD0F865427F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E11787-1FB4-474D-AD67-8CFBB3588745}" type="pres">
      <dgm:prSet presAssocID="{ECD6C3C2-ED47-4965-B2E8-6B15F513F804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04FD17-5093-41CE-B25C-210121355B55}" type="pres">
      <dgm:prSet presAssocID="{940A1A5D-4180-4088-874F-23A30113D227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A83DFF-ABFC-40C4-9C5C-10741E189FC6}" type="presOf" srcId="{64530C1A-21D4-413C-9E74-0110156A14A6}" destId="{9DCB9A2F-464A-430F-A177-EEFD1C14C346}" srcOrd="0" destOrd="0" presId="urn:microsoft.com/office/officeart/2005/8/layout/cycle3"/>
    <dgm:cxn modelId="{7685B2A8-70F3-4FB2-95D0-5A86EEC53F71}" type="presOf" srcId="{ECD6C3C2-ED47-4965-B2E8-6B15F513F804}" destId="{9DE11787-1FB4-474D-AD67-8CFBB3588745}" srcOrd="0" destOrd="0" presId="urn:microsoft.com/office/officeart/2005/8/layout/cycle3"/>
    <dgm:cxn modelId="{88BDEA2D-2304-4D0A-8854-7EDA4D30EEA4}" srcId="{74C16295-5D71-478D-8196-7ECF4D80F890}" destId="{FB5F6FA4-0703-46D4-B682-D0162C058EF3}" srcOrd="1" destOrd="0" parTransId="{C3E17E05-39E8-4E2A-AD99-44A95C971B34}" sibTransId="{2EB7CC06-76C6-4568-9D5D-DEF5CFAE0182}"/>
    <dgm:cxn modelId="{0025D91F-6652-4B3A-ACEF-9525DAC3C8EE}" type="presOf" srcId="{FB5F6FA4-0703-46D4-B682-D0162C058EF3}" destId="{BB187DFF-D288-4D4B-B6E7-E33F7B81B81F}" srcOrd="0" destOrd="0" presId="urn:microsoft.com/office/officeart/2005/8/layout/cycle3"/>
    <dgm:cxn modelId="{5FCDAA90-1546-4EF8-8C71-55EA6ADA32BA}" srcId="{74C16295-5D71-478D-8196-7ECF4D80F890}" destId="{34F7663A-DE00-48E3-A845-4665353A9B73}" srcOrd="0" destOrd="0" parTransId="{5FB5A95D-D7A4-4D98-B65A-CD260F8AE26F}" sibTransId="{556AFE96-D5F5-4071-BF09-F965DE487AB8}"/>
    <dgm:cxn modelId="{688B234A-3AD0-40EA-B36C-E5E4537E9CAE}" srcId="{74C16295-5D71-478D-8196-7ECF4D80F890}" destId="{30C08757-A8E3-466C-9705-26EE8E8F8F47}" srcOrd="4" destOrd="0" parTransId="{96C4F9E3-3094-4868-AD82-B7A9C97EB016}" sibTransId="{D0567D66-D5F4-4BB0-B05A-9D9F592135BF}"/>
    <dgm:cxn modelId="{8129C673-FCE8-46CC-AA1F-BE7121693666}" type="presOf" srcId="{34F7663A-DE00-48E3-A845-4665353A9B73}" destId="{A541594A-F708-4F9E-A72C-239081324DDF}" srcOrd="0" destOrd="0" presId="urn:microsoft.com/office/officeart/2005/8/layout/cycle3"/>
    <dgm:cxn modelId="{38212F51-782A-496C-9CB7-B4ACB4BD6BC6}" type="presOf" srcId="{30C08757-A8E3-466C-9705-26EE8E8F8F47}" destId="{2DB210AB-0F54-4460-9406-503049909310}" srcOrd="0" destOrd="0" presId="urn:microsoft.com/office/officeart/2005/8/layout/cycle3"/>
    <dgm:cxn modelId="{78FAE682-1261-4414-88AC-0B14F6AAA5E0}" type="presOf" srcId="{556AFE96-D5F5-4071-BF09-F965DE487AB8}" destId="{0E6ABF05-95A4-4A52-8AD6-6897A0EEE375}" srcOrd="0" destOrd="0" presId="urn:microsoft.com/office/officeart/2005/8/layout/cycle3"/>
    <dgm:cxn modelId="{6964E997-3EB8-413F-94AA-B0DB19340DBB}" type="presOf" srcId="{A716B68D-B0EE-4754-A5AF-DE306F3FF991}" destId="{71BEEB00-B4F4-494A-914A-85F32C5AF52E}" srcOrd="0" destOrd="0" presId="urn:microsoft.com/office/officeart/2005/8/layout/cycle3"/>
    <dgm:cxn modelId="{0F0F7219-ECD3-4EFA-9775-BECD4A67A666}" type="presOf" srcId="{BD63596E-128C-4677-BA31-7DD0F865427F}" destId="{2AFC9670-DED5-4B94-BEA0-A18733377882}" srcOrd="0" destOrd="0" presId="urn:microsoft.com/office/officeart/2005/8/layout/cycle3"/>
    <dgm:cxn modelId="{E4FAF20A-5684-44AD-9127-2F3AB55AA587}" srcId="{74C16295-5D71-478D-8196-7ECF4D80F890}" destId="{ECD6C3C2-ED47-4965-B2E8-6B15F513F804}" srcOrd="6" destOrd="0" parTransId="{C4058571-B8A1-4221-8458-0D024EED7EED}" sibTransId="{A5D45C15-B580-4FB9-88F5-B09E4ADC0A51}"/>
    <dgm:cxn modelId="{AE758F57-E00D-44E3-AB71-A47299DB863E}" srcId="{74C16295-5D71-478D-8196-7ECF4D80F890}" destId="{A716B68D-B0EE-4754-A5AF-DE306F3FF991}" srcOrd="2" destOrd="0" parTransId="{21C5523E-895C-47C6-A98A-ECCC45146ACB}" sibTransId="{6AD52968-E655-46F5-B65D-91A25D28085F}"/>
    <dgm:cxn modelId="{DEA17052-888C-4890-A4BA-B0E54CB7181B}" srcId="{74C16295-5D71-478D-8196-7ECF4D80F890}" destId="{BD63596E-128C-4677-BA31-7DD0F865427F}" srcOrd="5" destOrd="0" parTransId="{E29B4C12-5B5D-4356-9267-8649BE5D1FB3}" sibTransId="{FAB81F42-6AD2-4DA8-9F82-DC3D337F77FC}"/>
    <dgm:cxn modelId="{476238E2-82FE-426D-BEAC-542008F90F17}" srcId="{74C16295-5D71-478D-8196-7ECF4D80F890}" destId="{940A1A5D-4180-4088-874F-23A30113D227}" srcOrd="7" destOrd="0" parTransId="{63AD27EF-2772-4868-B258-A9F54255DB18}" sibTransId="{C8132FD5-80B1-4E74-952A-74CEA98E6CDF}"/>
    <dgm:cxn modelId="{F180C1B1-F9D7-461A-919C-C11137733DF3}" type="presOf" srcId="{74C16295-5D71-478D-8196-7ECF4D80F890}" destId="{3E0809A5-E2FB-4277-9DDF-E8E6616CCC08}" srcOrd="0" destOrd="0" presId="urn:microsoft.com/office/officeart/2005/8/layout/cycle3"/>
    <dgm:cxn modelId="{E240076B-0B5B-4264-AE12-E3568F84D28B}" srcId="{74C16295-5D71-478D-8196-7ECF4D80F890}" destId="{64530C1A-21D4-413C-9E74-0110156A14A6}" srcOrd="3" destOrd="0" parTransId="{9861C3FA-B384-43CC-90A1-7A534B4D5B16}" sibTransId="{7D3932D3-E5B0-42E1-B1DB-B648A0F1CDD5}"/>
    <dgm:cxn modelId="{EDEBB3AB-4CCB-448C-8C81-2C6401EEF5AA}" type="presOf" srcId="{940A1A5D-4180-4088-874F-23A30113D227}" destId="{4804FD17-5093-41CE-B25C-210121355B55}" srcOrd="0" destOrd="0" presId="urn:microsoft.com/office/officeart/2005/8/layout/cycle3"/>
    <dgm:cxn modelId="{7579CB9D-B464-4899-8FFB-D8F13D1E436D}" type="presParOf" srcId="{3E0809A5-E2FB-4277-9DDF-E8E6616CCC08}" destId="{27576C4C-62F6-487F-9C60-24700A1FD926}" srcOrd="0" destOrd="0" presId="urn:microsoft.com/office/officeart/2005/8/layout/cycle3"/>
    <dgm:cxn modelId="{3A8DC42A-F923-4136-9184-4788FB68892A}" type="presParOf" srcId="{27576C4C-62F6-487F-9C60-24700A1FD926}" destId="{A541594A-F708-4F9E-A72C-239081324DDF}" srcOrd="0" destOrd="0" presId="urn:microsoft.com/office/officeart/2005/8/layout/cycle3"/>
    <dgm:cxn modelId="{CCAF9214-6EB3-45E1-ABB3-FC37BF42E850}" type="presParOf" srcId="{27576C4C-62F6-487F-9C60-24700A1FD926}" destId="{0E6ABF05-95A4-4A52-8AD6-6897A0EEE375}" srcOrd="1" destOrd="0" presId="urn:microsoft.com/office/officeart/2005/8/layout/cycle3"/>
    <dgm:cxn modelId="{2D94972D-69FB-418A-8357-F2AF961F156B}" type="presParOf" srcId="{27576C4C-62F6-487F-9C60-24700A1FD926}" destId="{BB187DFF-D288-4D4B-B6E7-E33F7B81B81F}" srcOrd="2" destOrd="0" presId="urn:microsoft.com/office/officeart/2005/8/layout/cycle3"/>
    <dgm:cxn modelId="{8206BCB5-5E1E-4D87-A800-AAD9689D47ED}" type="presParOf" srcId="{27576C4C-62F6-487F-9C60-24700A1FD926}" destId="{71BEEB00-B4F4-494A-914A-85F32C5AF52E}" srcOrd="3" destOrd="0" presId="urn:microsoft.com/office/officeart/2005/8/layout/cycle3"/>
    <dgm:cxn modelId="{0B9C608F-CA46-4819-A231-18AB615636B0}" type="presParOf" srcId="{27576C4C-62F6-487F-9C60-24700A1FD926}" destId="{9DCB9A2F-464A-430F-A177-EEFD1C14C346}" srcOrd="4" destOrd="0" presId="urn:microsoft.com/office/officeart/2005/8/layout/cycle3"/>
    <dgm:cxn modelId="{25243BA4-F9D7-4728-97A6-C3AF8C7DFE7E}" type="presParOf" srcId="{27576C4C-62F6-487F-9C60-24700A1FD926}" destId="{2DB210AB-0F54-4460-9406-503049909310}" srcOrd="5" destOrd="0" presId="urn:microsoft.com/office/officeart/2005/8/layout/cycle3"/>
    <dgm:cxn modelId="{5BE9D030-5902-4389-8D2C-6225BAE8773B}" type="presParOf" srcId="{27576C4C-62F6-487F-9C60-24700A1FD926}" destId="{2AFC9670-DED5-4B94-BEA0-A18733377882}" srcOrd="6" destOrd="0" presId="urn:microsoft.com/office/officeart/2005/8/layout/cycle3"/>
    <dgm:cxn modelId="{E057F0A9-157B-44FC-8E3C-A160E8042581}" type="presParOf" srcId="{27576C4C-62F6-487F-9C60-24700A1FD926}" destId="{9DE11787-1FB4-474D-AD67-8CFBB3588745}" srcOrd="7" destOrd="0" presId="urn:microsoft.com/office/officeart/2005/8/layout/cycle3"/>
    <dgm:cxn modelId="{99092958-D21D-4B8D-9118-A461914DBF41}" type="presParOf" srcId="{27576C4C-62F6-487F-9C60-24700A1FD926}" destId="{4804FD17-5093-41CE-B25C-210121355B5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16295-5D71-478D-8196-7ECF4D80F89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4F7663A-DE00-48E3-A845-4665353A9B73}">
      <dgm:prSet phldrT="[Testo]"/>
      <dgm:spPr>
        <a:solidFill>
          <a:schemeClr val="tx2">
            <a:lumMod val="75000"/>
            <a:alpha val="91000"/>
          </a:schemeClr>
        </a:solidFill>
      </dgm:spPr>
      <dgm:t>
        <a:bodyPr/>
        <a:lstStyle/>
        <a:p>
          <a:r>
            <a:rPr lang="it-IT" b="1" dirty="0" smtClean="0"/>
            <a:t>Banda larga e Ultra Larga</a:t>
          </a:r>
          <a:endParaRPr lang="it-IT" b="1" dirty="0"/>
        </a:p>
      </dgm:t>
    </dgm:pt>
    <dgm:pt modelId="{5FB5A95D-D7A4-4D98-B65A-CD260F8AE26F}" type="parTrans" cxnId="{5FCDAA90-1546-4EF8-8C71-55EA6ADA32BA}">
      <dgm:prSet/>
      <dgm:spPr/>
      <dgm:t>
        <a:bodyPr/>
        <a:lstStyle/>
        <a:p>
          <a:endParaRPr lang="it-IT"/>
        </a:p>
      </dgm:t>
    </dgm:pt>
    <dgm:pt modelId="{556AFE96-D5F5-4071-BF09-F965DE487AB8}" type="sibTrans" cxnId="{5FCDAA90-1546-4EF8-8C71-55EA6ADA32BA}">
      <dgm:prSet/>
      <dgm:spPr/>
      <dgm:t>
        <a:bodyPr/>
        <a:lstStyle/>
        <a:p>
          <a:endParaRPr lang="it-IT"/>
        </a:p>
      </dgm:t>
    </dgm:pt>
    <dgm:pt modelId="{64530C1A-21D4-413C-9E74-0110156A14A6}">
      <dgm:prSet phldrT="[Testo]"/>
      <dgm:spPr/>
      <dgm:t>
        <a:bodyPr/>
        <a:lstStyle/>
        <a:p>
          <a:r>
            <a:rPr lang="it-IT" b="1" i="0" dirty="0" smtClean="0"/>
            <a:t>Disaster Recovery</a:t>
          </a:r>
          <a:endParaRPr lang="it-IT" b="1" dirty="0"/>
        </a:p>
      </dgm:t>
    </dgm:pt>
    <dgm:pt modelId="{9861C3FA-B384-43CC-90A1-7A534B4D5B16}" type="parTrans" cxnId="{E240076B-0B5B-4264-AE12-E3568F84D28B}">
      <dgm:prSet/>
      <dgm:spPr/>
      <dgm:t>
        <a:bodyPr/>
        <a:lstStyle/>
        <a:p>
          <a:endParaRPr lang="it-IT"/>
        </a:p>
      </dgm:t>
    </dgm:pt>
    <dgm:pt modelId="{7D3932D3-E5B0-42E1-B1DB-B648A0F1CDD5}" type="sibTrans" cxnId="{E240076B-0B5B-4264-AE12-E3568F84D28B}">
      <dgm:prSet/>
      <dgm:spPr/>
      <dgm:t>
        <a:bodyPr/>
        <a:lstStyle/>
        <a:p>
          <a:endParaRPr lang="it-IT"/>
        </a:p>
      </dgm:t>
    </dgm:pt>
    <dgm:pt modelId="{BD63596E-128C-4677-BA31-7DD0F865427F}">
      <dgm:prSet phldrT="[Testo]"/>
      <dgm:spPr>
        <a:solidFill>
          <a:schemeClr val="accent1">
            <a:lumMod val="50000"/>
            <a:alpha val="92000"/>
          </a:schemeClr>
        </a:solidFill>
      </dgm:spPr>
      <dgm:t>
        <a:bodyPr/>
        <a:lstStyle/>
        <a:p>
          <a:r>
            <a:rPr lang="it-IT" b="1" i="0" dirty="0" smtClean="0"/>
            <a:t>RUPAR Wireless</a:t>
          </a:r>
          <a:endParaRPr lang="it-IT" b="1" dirty="0"/>
        </a:p>
      </dgm:t>
    </dgm:pt>
    <dgm:pt modelId="{E29B4C12-5B5D-4356-9267-8649BE5D1FB3}" type="parTrans" cxnId="{DEA17052-888C-4890-A4BA-B0E54CB7181B}">
      <dgm:prSet/>
      <dgm:spPr/>
      <dgm:t>
        <a:bodyPr/>
        <a:lstStyle/>
        <a:p>
          <a:endParaRPr lang="it-IT"/>
        </a:p>
      </dgm:t>
    </dgm:pt>
    <dgm:pt modelId="{FAB81F42-6AD2-4DA8-9F82-DC3D337F77FC}" type="sibTrans" cxnId="{DEA17052-888C-4890-A4BA-B0E54CB7181B}">
      <dgm:prSet/>
      <dgm:spPr/>
      <dgm:t>
        <a:bodyPr/>
        <a:lstStyle/>
        <a:p>
          <a:endParaRPr lang="it-IT"/>
        </a:p>
      </dgm:t>
    </dgm:pt>
    <dgm:pt modelId="{ECD6C3C2-ED47-4965-B2E8-6B15F513F804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i="0" dirty="0" smtClean="0"/>
            <a:t>Sistema Informativo Territoriale regionale</a:t>
          </a:r>
        </a:p>
        <a:p>
          <a:r>
            <a:rPr lang="it-IT" b="1" i="0" dirty="0" smtClean="0"/>
            <a:t>(SIT-Puglia)</a:t>
          </a:r>
          <a:endParaRPr lang="it-IT" b="1" dirty="0"/>
        </a:p>
      </dgm:t>
    </dgm:pt>
    <dgm:pt modelId="{C4058571-B8A1-4221-8458-0D024EED7EED}" type="parTrans" cxnId="{E4FAF20A-5684-44AD-9127-2F3AB55AA587}">
      <dgm:prSet/>
      <dgm:spPr/>
      <dgm:t>
        <a:bodyPr/>
        <a:lstStyle/>
        <a:p>
          <a:endParaRPr lang="it-IT"/>
        </a:p>
      </dgm:t>
    </dgm:pt>
    <dgm:pt modelId="{A5D45C15-B580-4FB9-88F5-B09E4ADC0A51}" type="sibTrans" cxnId="{E4FAF20A-5684-44AD-9127-2F3AB55AA587}">
      <dgm:prSet/>
      <dgm:spPr/>
      <dgm:t>
        <a:bodyPr/>
        <a:lstStyle/>
        <a:p>
          <a:endParaRPr lang="it-IT"/>
        </a:p>
      </dgm:t>
    </dgm:pt>
    <dgm:pt modelId="{940A1A5D-4180-4088-874F-23A30113D227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dirty="0" smtClean="0"/>
            <a:t>Sistema Statistico Regionale (SISTAR)</a:t>
          </a:r>
          <a:endParaRPr lang="it-IT" b="1" dirty="0"/>
        </a:p>
      </dgm:t>
    </dgm:pt>
    <dgm:pt modelId="{63AD27EF-2772-4868-B258-A9F54255DB18}" type="parTrans" cxnId="{476238E2-82FE-426D-BEAC-542008F90F17}">
      <dgm:prSet/>
      <dgm:spPr/>
      <dgm:t>
        <a:bodyPr/>
        <a:lstStyle/>
        <a:p>
          <a:endParaRPr lang="it-IT"/>
        </a:p>
      </dgm:t>
    </dgm:pt>
    <dgm:pt modelId="{C8132FD5-80B1-4E74-952A-74CEA98E6CDF}" type="sibTrans" cxnId="{476238E2-82FE-426D-BEAC-542008F90F17}">
      <dgm:prSet/>
      <dgm:spPr/>
      <dgm:t>
        <a:bodyPr/>
        <a:lstStyle/>
        <a:p>
          <a:endParaRPr lang="it-IT"/>
        </a:p>
      </dgm:t>
    </dgm:pt>
    <dgm:pt modelId="{30C08757-A8E3-466C-9705-26EE8E8F8F47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b="1" i="0" dirty="0" smtClean="0"/>
            <a:t>RUPAR-SPC</a:t>
          </a:r>
          <a:endParaRPr lang="it-IT" b="1" dirty="0"/>
        </a:p>
      </dgm:t>
    </dgm:pt>
    <dgm:pt modelId="{96C4F9E3-3094-4868-AD82-B7A9C97EB016}" type="parTrans" cxnId="{688B234A-3AD0-40EA-B36C-E5E4537E9CAE}">
      <dgm:prSet/>
      <dgm:spPr/>
      <dgm:t>
        <a:bodyPr/>
        <a:lstStyle/>
        <a:p>
          <a:endParaRPr lang="it-IT"/>
        </a:p>
      </dgm:t>
    </dgm:pt>
    <dgm:pt modelId="{D0567D66-D5F4-4BB0-B05A-9D9F592135BF}" type="sibTrans" cxnId="{688B234A-3AD0-40EA-B36C-E5E4537E9CAE}">
      <dgm:prSet/>
      <dgm:spPr/>
      <dgm:t>
        <a:bodyPr/>
        <a:lstStyle/>
        <a:p>
          <a:endParaRPr lang="it-IT"/>
        </a:p>
      </dgm:t>
    </dgm:pt>
    <dgm:pt modelId="{A716B68D-B0EE-4754-A5AF-DE306F3FF991}">
      <dgm:prSet phldrT="[Testo]"/>
      <dgm:spPr>
        <a:solidFill>
          <a:schemeClr val="tx2">
            <a:lumMod val="75000"/>
            <a:alpha val="70000"/>
          </a:schemeClr>
        </a:solidFill>
      </dgm:spPr>
      <dgm:t>
        <a:bodyPr/>
        <a:lstStyle/>
        <a:p>
          <a:r>
            <a:rPr lang="it-IT" b="1" i="0" dirty="0" smtClean="0"/>
            <a:t>Cloud Data Center</a:t>
          </a:r>
          <a:endParaRPr lang="it-IT" b="1" dirty="0"/>
        </a:p>
      </dgm:t>
    </dgm:pt>
    <dgm:pt modelId="{21C5523E-895C-47C6-A98A-ECCC45146ACB}" type="parTrans" cxnId="{AE758F57-E00D-44E3-AB71-A47299DB863E}">
      <dgm:prSet/>
      <dgm:spPr/>
      <dgm:t>
        <a:bodyPr/>
        <a:lstStyle/>
        <a:p>
          <a:endParaRPr lang="it-IT"/>
        </a:p>
      </dgm:t>
    </dgm:pt>
    <dgm:pt modelId="{6AD52968-E655-46F5-B65D-91A25D28085F}" type="sibTrans" cxnId="{AE758F57-E00D-44E3-AB71-A47299DB863E}">
      <dgm:prSet/>
      <dgm:spPr/>
      <dgm:t>
        <a:bodyPr/>
        <a:lstStyle/>
        <a:p>
          <a:endParaRPr lang="it-IT"/>
        </a:p>
      </dgm:t>
    </dgm:pt>
    <dgm:pt modelId="{F7F8611F-D892-4DEE-8320-709A605F6019}">
      <dgm:prSet/>
      <dgm:spPr/>
      <dgm:t>
        <a:bodyPr/>
        <a:lstStyle/>
        <a:p>
          <a:r>
            <a:rPr lang="it-IT" b="1" i="0" dirty="0" smtClean="0"/>
            <a:t>Community network RUPAR-SPC</a:t>
          </a:r>
          <a:endParaRPr lang="it-IT" b="1" dirty="0"/>
        </a:p>
      </dgm:t>
    </dgm:pt>
    <dgm:pt modelId="{D305D67F-9E92-4602-8FF3-4D30146F74A2}" type="parTrans" cxnId="{D055C958-0407-4AAE-B198-15214BDF1741}">
      <dgm:prSet/>
      <dgm:spPr/>
      <dgm:t>
        <a:bodyPr/>
        <a:lstStyle/>
        <a:p>
          <a:endParaRPr lang="it-IT"/>
        </a:p>
      </dgm:t>
    </dgm:pt>
    <dgm:pt modelId="{3469C7D0-8877-4188-ACDD-EE6B9418306B}" type="sibTrans" cxnId="{D055C958-0407-4AAE-B198-15214BDF1741}">
      <dgm:prSet/>
      <dgm:spPr/>
      <dgm:t>
        <a:bodyPr/>
        <a:lstStyle/>
        <a:p>
          <a:endParaRPr lang="it-IT"/>
        </a:p>
      </dgm:t>
    </dgm:pt>
    <dgm:pt modelId="{6B80C2B7-CAF2-4164-B05E-88B374F93D91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dirty="0" smtClean="0"/>
            <a:t>Identity Provider regione.puglia.it</a:t>
          </a:r>
          <a:endParaRPr lang="it-IT" b="1" dirty="0"/>
        </a:p>
      </dgm:t>
    </dgm:pt>
    <dgm:pt modelId="{1DE7D3D0-2D95-4C7E-869E-D95BCF63409D}" type="parTrans" cxnId="{D7F91C52-D2DB-4AD8-8B7B-0707B012B11E}">
      <dgm:prSet/>
      <dgm:spPr/>
      <dgm:t>
        <a:bodyPr/>
        <a:lstStyle/>
        <a:p>
          <a:endParaRPr lang="it-IT"/>
        </a:p>
      </dgm:t>
    </dgm:pt>
    <dgm:pt modelId="{358661D3-746B-4D3A-B6F9-F6A5DD1B8193}" type="sibTrans" cxnId="{D7F91C52-D2DB-4AD8-8B7B-0707B012B11E}">
      <dgm:prSet/>
      <dgm:spPr/>
      <dgm:t>
        <a:bodyPr/>
        <a:lstStyle/>
        <a:p>
          <a:endParaRPr lang="it-IT"/>
        </a:p>
      </dgm:t>
    </dgm:pt>
    <dgm:pt modelId="{53F42F0B-5323-4D1D-9316-F38017E972ED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dirty="0" smtClean="0"/>
            <a:t>e  … </a:t>
          </a:r>
          <a:endParaRPr lang="it-IT" b="1" dirty="0"/>
        </a:p>
      </dgm:t>
    </dgm:pt>
    <dgm:pt modelId="{8D1E0940-29E3-4F67-AAD7-84B620827020}" type="parTrans" cxnId="{618C0240-356C-432A-BB0B-0314D686F978}">
      <dgm:prSet/>
      <dgm:spPr/>
      <dgm:t>
        <a:bodyPr/>
        <a:lstStyle/>
        <a:p>
          <a:endParaRPr lang="it-IT"/>
        </a:p>
      </dgm:t>
    </dgm:pt>
    <dgm:pt modelId="{9AB4323A-148D-43F5-8EA8-B2FB641A1097}" type="sibTrans" cxnId="{618C0240-356C-432A-BB0B-0314D686F978}">
      <dgm:prSet/>
      <dgm:spPr/>
      <dgm:t>
        <a:bodyPr/>
        <a:lstStyle/>
        <a:p>
          <a:endParaRPr lang="it-IT"/>
        </a:p>
      </dgm:t>
    </dgm:pt>
    <dgm:pt modelId="{2FB8071D-7765-49A2-856A-BF372EE2641B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dirty="0" smtClean="0"/>
            <a:t>Nodo regionale Fatturazione elettronica</a:t>
          </a:r>
          <a:endParaRPr lang="it-IT" b="1" dirty="0"/>
        </a:p>
      </dgm:t>
    </dgm:pt>
    <dgm:pt modelId="{86A4F56C-CBB6-4F30-A29C-03ADFBBFBCF4}" type="parTrans" cxnId="{1245A9E8-E0C2-466B-BF19-0B2787398454}">
      <dgm:prSet/>
      <dgm:spPr/>
      <dgm:t>
        <a:bodyPr/>
        <a:lstStyle/>
        <a:p>
          <a:endParaRPr lang="it-IT"/>
        </a:p>
      </dgm:t>
    </dgm:pt>
    <dgm:pt modelId="{E289B48B-1041-4426-997D-1715EC28DD2B}" type="sibTrans" cxnId="{1245A9E8-E0C2-466B-BF19-0B2787398454}">
      <dgm:prSet/>
      <dgm:spPr/>
      <dgm:t>
        <a:bodyPr/>
        <a:lstStyle/>
        <a:p>
          <a:endParaRPr lang="it-IT"/>
        </a:p>
      </dgm:t>
    </dgm:pt>
    <dgm:pt modelId="{3E0809A5-E2FB-4277-9DDF-E8E6616CCC08}" type="pres">
      <dgm:prSet presAssocID="{74C16295-5D71-478D-8196-7ECF4D80F8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576C4C-62F6-487F-9C60-24700A1FD926}" type="pres">
      <dgm:prSet presAssocID="{74C16295-5D71-478D-8196-7ECF4D80F890}" presName="cycle" presStyleCnt="0"/>
      <dgm:spPr/>
    </dgm:pt>
    <dgm:pt modelId="{A541594A-F708-4F9E-A72C-239081324DDF}" type="pres">
      <dgm:prSet presAssocID="{34F7663A-DE00-48E3-A845-4665353A9B73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6ABF05-95A4-4A52-8AD6-6897A0EEE375}" type="pres">
      <dgm:prSet presAssocID="{556AFE96-D5F5-4071-BF09-F965DE487AB8}" presName="sibTransFirstNode" presStyleLbl="bgShp" presStyleIdx="0" presStyleCnt="1" custLinFactNeighborX="990" custLinFactNeighborY="-435"/>
      <dgm:spPr/>
      <dgm:t>
        <a:bodyPr/>
        <a:lstStyle/>
        <a:p>
          <a:endParaRPr lang="it-IT"/>
        </a:p>
      </dgm:t>
    </dgm:pt>
    <dgm:pt modelId="{71BEEB00-B4F4-494A-914A-85F32C5AF52E}" type="pres">
      <dgm:prSet presAssocID="{A716B68D-B0EE-4754-A5AF-DE306F3FF991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6E8155-9079-44C7-815E-54A1CB133CC6}" type="pres">
      <dgm:prSet presAssocID="{F7F8611F-D892-4DEE-8320-709A605F6019}" presName="nodeFollowingNodes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CB9A2F-464A-430F-A177-EEFD1C14C346}" type="pres">
      <dgm:prSet presAssocID="{64530C1A-21D4-413C-9E74-0110156A14A6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B210AB-0F54-4460-9406-503049909310}" type="pres">
      <dgm:prSet presAssocID="{30C08757-A8E3-466C-9705-26EE8E8F8F47}" presName="nodeFollowingNodes" presStyleLbl="node1" presStyleIdx="4" presStyleCnt="11" custRadScaleRad="100062" custRadScaleInc="11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FC9670-DED5-4B94-BEA0-A18733377882}" type="pres">
      <dgm:prSet presAssocID="{BD63596E-128C-4677-BA31-7DD0F865427F}" presName="nodeFollowingNodes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E11787-1FB4-474D-AD67-8CFBB3588745}" type="pres">
      <dgm:prSet presAssocID="{ECD6C3C2-ED47-4965-B2E8-6B15F513F804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04FD17-5093-41CE-B25C-210121355B55}" type="pres">
      <dgm:prSet presAssocID="{940A1A5D-4180-4088-874F-23A30113D227}" presName="nodeFollowingNodes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ACA10F-EF3C-4C88-9152-71106C2BA971}" type="pres">
      <dgm:prSet presAssocID="{6B80C2B7-CAF2-4164-B05E-88B374F93D91}" presName="nodeFollowingNodes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870A5B-122F-411A-A957-072079002E8B}" type="pres">
      <dgm:prSet presAssocID="{2FB8071D-7765-49A2-856A-BF372EE2641B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103FE2-EDCD-418D-AFA7-B5CE6E4D978F}" type="pres">
      <dgm:prSet presAssocID="{53F42F0B-5323-4D1D-9316-F38017E972ED}" presName="nodeFollowingNodes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4FAF20A-5684-44AD-9127-2F3AB55AA587}" srcId="{74C16295-5D71-478D-8196-7ECF4D80F890}" destId="{ECD6C3C2-ED47-4965-B2E8-6B15F513F804}" srcOrd="6" destOrd="0" parTransId="{C4058571-B8A1-4221-8458-0D024EED7EED}" sibTransId="{A5D45C15-B580-4FB9-88F5-B09E4ADC0A51}"/>
    <dgm:cxn modelId="{D7F91C52-D2DB-4AD8-8B7B-0707B012B11E}" srcId="{74C16295-5D71-478D-8196-7ECF4D80F890}" destId="{6B80C2B7-CAF2-4164-B05E-88B374F93D91}" srcOrd="8" destOrd="0" parTransId="{1DE7D3D0-2D95-4C7E-869E-D95BCF63409D}" sibTransId="{358661D3-746B-4D3A-B6F9-F6A5DD1B8193}"/>
    <dgm:cxn modelId="{A72D3A51-FEB8-4A21-910E-B8CA75E1DE88}" type="presOf" srcId="{2FB8071D-7765-49A2-856A-BF372EE2641B}" destId="{6D870A5B-122F-411A-A957-072079002E8B}" srcOrd="0" destOrd="0" presId="urn:microsoft.com/office/officeart/2005/8/layout/cycle3"/>
    <dgm:cxn modelId="{5FCDAA90-1546-4EF8-8C71-55EA6ADA32BA}" srcId="{74C16295-5D71-478D-8196-7ECF4D80F890}" destId="{34F7663A-DE00-48E3-A845-4665353A9B73}" srcOrd="0" destOrd="0" parTransId="{5FB5A95D-D7A4-4D98-B65A-CD260F8AE26F}" sibTransId="{556AFE96-D5F5-4071-BF09-F965DE487AB8}"/>
    <dgm:cxn modelId="{11B6876C-7626-4B43-A139-4B92742BD112}" type="presOf" srcId="{BD63596E-128C-4677-BA31-7DD0F865427F}" destId="{2AFC9670-DED5-4B94-BEA0-A18733377882}" srcOrd="0" destOrd="0" presId="urn:microsoft.com/office/officeart/2005/8/layout/cycle3"/>
    <dgm:cxn modelId="{1245A9E8-E0C2-466B-BF19-0B2787398454}" srcId="{74C16295-5D71-478D-8196-7ECF4D80F890}" destId="{2FB8071D-7765-49A2-856A-BF372EE2641B}" srcOrd="9" destOrd="0" parTransId="{86A4F56C-CBB6-4F30-A29C-03ADFBBFBCF4}" sibTransId="{E289B48B-1041-4426-997D-1715EC28DD2B}"/>
    <dgm:cxn modelId="{92ACC144-5B98-4149-A264-9040C3F71CFD}" type="presOf" srcId="{940A1A5D-4180-4088-874F-23A30113D227}" destId="{4804FD17-5093-41CE-B25C-210121355B55}" srcOrd="0" destOrd="0" presId="urn:microsoft.com/office/officeart/2005/8/layout/cycle3"/>
    <dgm:cxn modelId="{9347402D-9EFB-4DCD-BE64-12F6D31E1A6A}" type="presOf" srcId="{6B80C2B7-CAF2-4164-B05E-88B374F93D91}" destId="{95ACA10F-EF3C-4C88-9152-71106C2BA971}" srcOrd="0" destOrd="0" presId="urn:microsoft.com/office/officeart/2005/8/layout/cycle3"/>
    <dgm:cxn modelId="{AE758F57-E00D-44E3-AB71-A47299DB863E}" srcId="{74C16295-5D71-478D-8196-7ECF4D80F890}" destId="{A716B68D-B0EE-4754-A5AF-DE306F3FF991}" srcOrd="1" destOrd="0" parTransId="{21C5523E-895C-47C6-A98A-ECCC45146ACB}" sibTransId="{6AD52968-E655-46F5-B65D-91A25D28085F}"/>
    <dgm:cxn modelId="{618C0240-356C-432A-BB0B-0314D686F978}" srcId="{74C16295-5D71-478D-8196-7ECF4D80F890}" destId="{53F42F0B-5323-4D1D-9316-F38017E972ED}" srcOrd="10" destOrd="0" parTransId="{8D1E0940-29E3-4F67-AAD7-84B620827020}" sibTransId="{9AB4323A-148D-43F5-8EA8-B2FB641A1097}"/>
    <dgm:cxn modelId="{398F34E9-A5E5-4AF5-A7CA-46BE600BFDD9}" type="presOf" srcId="{30C08757-A8E3-466C-9705-26EE8E8F8F47}" destId="{2DB210AB-0F54-4460-9406-503049909310}" srcOrd="0" destOrd="0" presId="urn:microsoft.com/office/officeart/2005/8/layout/cycle3"/>
    <dgm:cxn modelId="{859931DC-A621-4875-9F7E-760BBA8C7E1C}" type="presOf" srcId="{74C16295-5D71-478D-8196-7ECF4D80F890}" destId="{3E0809A5-E2FB-4277-9DDF-E8E6616CCC08}" srcOrd="0" destOrd="0" presId="urn:microsoft.com/office/officeart/2005/8/layout/cycle3"/>
    <dgm:cxn modelId="{102631BB-7C73-48BB-B5F8-6DF113E5B315}" type="presOf" srcId="{53F42F0B-5323-4D1D-9316-F38017E972ED}" destId="{63103FE2-EDCD-418D-AFA7-B5CE6E4D978F}" srcOrd="0" destOrd="0" presId="urn:microsoft.com/office/officeart/2005/8/layout/cycle3"/>
    <dgm:cxn modelId="{2A1DF3A6-DEB9-4692-8DBB-D3B4BE75B1F4}" type="presOf" srcId="{F7F8611F-D892-4DEE-8320-709A605F6019}" destId="{2A6E8155-9079-44C7-815E-54A1CB133CC6}" srcOrd="0" destOrd="0" presId="urn:microsoft.com/office/officeart/2005/8/layout/cycle3"/>
    <dgm:cxn modelId="{5A0C1A4B-4C7B-4E19-A795-07E94A8F120C}" type="presOf" srcId="{A716B68D-B0EE-4754-A5AF-DE306F3FF991}" destId="{71BEEB00-B4F4-494A-914A-85F32C5AF52E}" srcOrd="0" destOrd="0" presId="urn:microsoft.com/office/officeart/2005/8/layout/cycle3"/>
    <dgm:cxn modelId="{D82CDAC6-6A08-4361-9631-A6018437B3E1}" type="presOf" srcId="{556AFE96-D5F5-4071-BF09-F965DE487AB8}" destId="{0E6ABF05-95A4-4A52-8AD6-6897A0EEE375}" srcOrd="0" destOrd="0" presId="urn:microsoft.com/office/officeart/2005/8/layout/cycle3"/>
    <dgm:cxn modelId="{E240076B-0B5B-4264-AE12-E3568F84D28B}" srcId="{74C16295-5D71-478D-8196-7ECF4D80F890}" destId="{64530C1A-21D4-413C-9E74-0110156A14A6}" srcOrd="3" destOrd="0" parTransId="{9861C3FA-B384-43CC-90A1-7A534B4D5B16}" sibTransId="{7D3932D3-E5B0-42E1-B1DB-B648A0F1CDD5}"/>
    <dgm:cxn modelId="{DEA17052-888C-4890-A4BA-B0E54CB7181B}" srcId="{74C16295-5D71-478D-8196-7ECF4D80F890}" destId="{BD63596E-128C-4677-BA31-7DD0F865427F}" srcOrd="5" destOrd="0" parTransId="{E29B4C12-5B5D-4356-9267-8649BE5D1FB3}" sibTransId="{FAB81F42-6AD2-4DA8-9F82-DC3D337F77FC}"/>
    <dgm:cxn modelId="{D055C958-0407-4AAE-B198-15214BDF1741}" srcId="{74C16295-5D71-478D-8196-7ECF4D80F890}" destId="{F7F8611F-D892-4DEE-8320-709A605F6019}" srcOrd="2" destOrd="0" parTransId="{D305D67F-9E92-4602-8FF3-4D30146F74A2}" sibTransId="{3469C7D0-8877-4188-ACDD-EE6B9418306B}"/>
    <dgm:cxn modelId="{E10BD797-BB4D-48CF-90C3-359B6B40FE80}" type="presOf" srcId="{ECD6C3C2-ED47-4965-B2E8-6B15F513F804}" destId="{9DE11787-1FB4-474D-AD67-8CFBB3588745}" srcOrd="0" destOrd="0" presId="urn:microsoft.com/office/officeart/2005/8/layout/cycle3"/>
    <dgm:cxn modelId="{EC675C7B-3DC6-4870-A480-FF7366D43D73}" type="presOf" srcId="{34F7663A-DE00-48E3-A845-4665353A9B73}" destId="{A541594A-F708-4F9E-A72C-239081324DDF}" srcOrd="0" destOrd="0" presId="urn:microsoft.com/office/officeart/2005/8/layout/cycle3"/>
    <dgm:cxn modelId="{476238E2-82FE-426D-BEAC-542008F90F17}" srcId="{74C16295-5D71-478D-8196-7ECF4D80F890}" destId="{940A1A5D-4180-4088-874F-23A30113D227}" srcOrd="7" destOrd="0" parTransId="{63AD27EF-2772-4868-B258-A9F54255DB18}" sibTransId="{C8132FD5-80B1-4E74-952A-74CEA98E6CDF}"/>
    <dgm:cxn modelId="{688B234A-3AD0-40EA-B36C-E5E4537E9CAE}" srcId="{74C16295-5D71-478D-8196-7ECF4D80F890}" destId="{30C08757-A8E3-466C-9705-26EE8E8F8F47}" srcOrd="4" destOrd="0" parTransId="{96C4F9E3-3094-4868-AD82-B7A9C97EB016}" sibTransId="{D0567D66-D5F4-4BB0-B05A-9D9F592135BF}"/>
    <dgm:cxn modelId="{8D221977-A7F4-4AC0-B0C5-9886306BA3D0}" type="presOf" srcId="{64530C1A-21D4-413C-9E74-0110156A14A6}" destId="{9DCB9A2F-464A-430F-A177-EEFD1C14C346}" srcOrd="0" destOrd="0" presId="urn:microsoft.com/office/officeart/2005/8/layout/cycle3"/>
    <dgm:cxn modelId="{57B8C076-7420-4C83-987F-DB17006671F4}" type="presParOf" srcId="{3E0809A5-E2FB-4277-9DDF-E8E6616CCC08}" destId="{27576C4C-62F6-487F-9C60-24700A1FD926}" srcOrd="0" destOrd="0" presId="urn:microsoft.com/office/officeart/2005/8/layout/cycle3"/>
    <dgm:cxn modelId="{398169A0-DCD3-4F31-93DA-5F3AB554A321}" type="presParOf" srcId="{27576C4C-62F6-487F-9C60-24700A1FD926}" destId="{A541594A-F708-4F9E-A72C-239081324DDF}" srcOrd="0" destOrd="0" presId="urn:microsoft.com/office/officeart/2005/8/layout/cycle3"/>
    <dgm:cxn modelId="{660C165B-00C7-4539-8BD3-45148745C8C4}" type="presParOf" srcId="{27576C4C-62F6-487F-9C60-24700A1FD926}" destId="{0E6ABF05-95A4-4A52-8AD6-6897A0EEE375}" srcOrd="1" destOrd="0" presId="urn:microsoft.com/office/officeart/2005/8/layout/cycle3"/>
    <dgm:cxn modelId="{50C93E20-A324-4AB0-811C-333CCFE6848E}" type="presParOf" srcId="{27576C4C-62F6-487F-9C60-24700A1FD926}" destId="{71BEEB00-B4F4-494A-914A-85F32C5AF52E}" srcOrd="2" destOrd="0" presId="urn:microsoft.com/office/officeart/2005/8/layout/cycle3"/>
    <dgm:cxn modelId="{A7E58903-BEA8-4D89-BCF1-37BAEC73C90F}" type="presParOf" srcId="{27576C4C-62F6-487F-9C60-24700A1FD926}" destId="{2A6E8155-9079-44C7-815E-54A1CB133CC6}" srcOrd="3" destOrd="0" presId="urn:microsoft.com/office/officeart/2005/8/layout/cycle3"/>
    <dgm:cxn modelId="{A9A8E766-5EBF-4C1F-9A5C-6982692B2E51}" type="presParOf" srcId="{27576C4C-62F6-487F-9C60-24700A1FD926}" destId="{9DCB9A2F-464A-430F-A177-EEFD1C14C346}" srcOrd="4" destOrd="0" presId="urn:microsoft.com/office/officeart/2005/8/layout/cycle3"/>
    <dgm:cxn modelId="{87BEF656-1536-4C4A-9EB5-9B172E7639BF}" type="presParOf" srcId="{27576C4C-62F6-487F-9C60-24700A1FD926}" destId="{2DB210AB-0F54-4460-9406-503049909310}" srcOrd="5" destOrd="0" presId="urn:microsoft.com/office/officeart/2005/8/layout/cycle3"/>
    <dgm:cxn modelId="{7D29EE18-4A67-41D1-A34C-42E11CE3ADE0}" type="presParOf" srcId="{27576C4C-62F6-487F-9C60-24700A1FD926}" destId="{2AFC9670-DED5-4B94-BEA0-A18733377882}" srcOrd="6" destOrd="0" presId="urn:microsoft.com/office/officeart/2005/8/layout/cycle3"/>
    <dgm:cxn modelId="{207CDA16-471F-4616-AB76-CACDE7B03DF5}" type="presParOf" srcId="{27576C4C-62F6-487F-9C60-24700A1FD926}" destId="{9DE11787-1FB4-474D-AD67-8CFBB3588745}" srcOrd="7" destOrd="0" presId="urn:microsoft.com/office/officeart/2005/8/layout/cycle3"/>
    <dgm:cxn modelId="{348C868E-DABF-44E5-83A3-B34FBFD6E49D}" type="presParOf" srcId="{27576C4C-62F6-487F-9C60-24700A1FD926}" destId="{4804FD17-5093-41CE-B25C-210121355B55}" srcOrd="8" destOrd="0" presId="urn:microsoft.com/office/officeart/2005/8/layout/cycle3"/>
    <dgm:cxn modelId="{95466707-601F-49A4-BCB2-8663975E1455}" type="presParOf" srcId="{27576C4C-62F6-487F-9C60-24700A1FD926}" destId="{95ACA10F-EF3C-4C88-9152-71106C2BA971}" srcOrd="9" destOrd="0" presId="urn:microsoft.com/office/officeart/2005/8/layout/cycle3"/>
    <dgm:cxn modelId="{07D4785F-D1A3-4E62-BF3B-7A16CDFC3D2D}" type="presParOf" srcId="{27576C4C-62F6-487F-9C60-24700A1FD926}" destId="{6D870A5B-122F-411A-A957-072079002E8B}" srcOrd="10" destOrd="0" presId="urn:microsoft.com/office/officeart/2005/8/layout/cycle3"/>
    <dgm:cxn modelId="{68FDF126-4DC8-4BFB-B33A-A8CDA848E2BD}" type="presParOf" srcId="{27576C4C-62F6-487F-9C60-24700A1FD926}" destId="{63103FE2-EDCD-418D-AFA7-B5CE6E4D978F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16295-5D71-478D-8196-7ECF4D80F89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4F7663A-DE00-48E3-A845-4665353A9B73}">
      <dgm:prSet phldrT="[Testo]"/>
      <dgm:spPr>
        <a:solidFill>
          <a:schemeClr val="tx2">
            <a:lumMod val="75000"/>
            <a:alpha val="91000"/>
          </a:schemeClr>
        </a:solidFill>
      </dgm:spPr>
      <dgm:t>
        <a:bodyPr/>
        <a:lstStyle/>
        <a:p>
          <a:r>
            <a:rPr lang="it-IT" b="1" dirty="0" smtClean="0"/>
            <a:t>Regione</a:t>
          </a:r>
          <a:endParaRPr lang="it-IT" b="1" dirty="0"/>
        </a:p>
      </dgm:t>
    </dgm:pt>
    <dgm:pt modelId="{5FB5A95D-D7A4-4D98-B65A-CD260F8AE26F}" type="parTrans" cxnId="{5FCDAA90-1546-4EF8-8C71-55EA6ADA32BA}">
      <dgm:prSet/>
      <dgm:spPr/>
      <dgm:t>
        <a:bodyPr/>
        <a:lstStyle/>
        <a:p>
          <a:endParaRPr lang="it-IT"/>
        </a:p>
      </dgm:t>
    </dgm:pt>
    <dgm:pt modelId="{556AFE96-D5F5-4071-BF09-F965DE487AB8}" type="sibTrans" cxnId="{5FCDAA90-1546-4EF8-8C71-55EA6ADA32BA}">
      <dgm:prSet/>
      <dgm:spPr/>
      <dgm:t>
        <a:bodyPr/>
        <a:lstStyle/>
        <a:p>
          <a:endParaRPr lang="it-IT"/>
        </a:p>
      </dgm:t>
    </dgm:pt>
    <dgm:pt modelId="{64530C1A-21D4-413C-9E74-0110156A14A6}">
      <dgm:prSet phldrT="[Testo]"/>
      <dgm:spPr/>
      <dgm:t>
        <a:bodyPr/>
        <a:lstStyle/>
        <a:p>
          <a:r>
            <a:rPr lang="it-IT" b="1" dirty="0" smtClean="0"/>
            <a:t>Scuole</a:t>
          </a:r>
          <a:endParaRPr lang="it-IT" b="1" dirty="0"/>
        </a:p>
      </dgm:t>
    </dgm:pt>
    <dgm:pt modelId="{9861C3FA-B384-43CC-90A1-7A534B4D5B16}" type="parTrans" cxnId="{E240076B-0B5B-4264-AE12-E3568F84D28B}">
      <dgm:prSet/>
      <dgm:spPr/>
      <dgm:t>
        <a:bodyPr/>
        <a:lstStyle/>
        <a:p>
          <a:endParaRPr lang="it-IT"/>
        </a:p>
      </dgm:t>
    </dgm:pt>
    <dgm:pt modelId="{7D3932D3-E5B0-42E1-B1DB-B648A0F1CDD5}" type="sibTrans" cxnId="{E240076B-0B5B-4264-AE12-E3568F84D28B}">
      <dgm:prSet/>
      <dgm:spPr/>
      <dgm:t>
        <a:bodyPr/>
        <a:lstStyle/>
        <a:p>
          <a:endParaRPr lang="it-IT"/>
        </a:p>
      </dgm:t>
    </dgm:pt>
    <dgm:pt modelId="{940A1A5D-4180-4088-874F-23A30113D227}">
      <dgm:prSet phldrT="[Tes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b="1" dirty="0" smtClean="0"/>
            <a:t>Comuni</a:t>
          </a:r>
          <a:endParaRPr lang="it-IT" b="1" dirty="0"/>
        </a:p>
      </dgm:t>
    </dgm:pt>
    <dgm:pt modelId="{63AD27EF-2772-4868-B258-A9F54255DB18}" type="parTrans" cxnId="{476238E2-82FE-426D-BEAC-542008F90F17}">
      <dgm:prSet/>
      <dgm:spPr/>
      <dgm:t>
        <a:bodyPr/>
        <a:lstStyle/>
        <a:p>
          <a:endParaRPr lang="it-IT"/>
        </a:p>
      </dgm:t>
    </dgm:pt>
    <dgm:pt modelId="{C8132FD5-80B1-4E74-952A-74CEA98E6CDF}" type="sibTrans" cxnId="{476238E2-82FE-426D-BEAC-542008F90F17}">
      <dgm:prSet/>
      <dgm:spPr/>
      <dgm:t>
        <a:bodyPr/>
        <a:lstStyle/>
        <a:p>
          <a:endParaRPr lang="it-IT"/>
        </a:p>
      </dgm:t>
    </dgm:pt>
    <dgm:pt modelId="{FB5F6FA4-0703-46D4-B682-D0162C058EF3}">
      <dgm:prSet phldrT="[Testo]"/>
      <dgm:spPr>
        <a:solidFill>
          <a:schemeClr val="tx2">
            <a:lumMod val="75000"/>
            <a:alpha val="83000"/>
          </a:schemeClr>
        </a:solidFill>
      </dgm:spPr>
      <dgm:t>
        <a:bodyPr/>
        <a:lstStyle/>
        <a:p>
          <a:r>
            <a:rPr lang="it-IT" b="1" dirty="0" smtClean="0"/>
            <a:t>Agenzie</a:t>
          </a:r>
          <a:endParaRPr lang="it-IT" b="1" dirty="0"/>
        </a:p>
      </dgm:t>
    </dgm:pt>
    <dgm:pt modelId="{C3E17E05-39E8-4E2A-AD99-44A95C971B34}" type="parTrans" cxnId="{88BDEA2D-2304-4D0A-8854-7EDA4D30EEA4}">
      <dgm:prSet/>
      <dgm:spPr/>
      <dgm:t>
        <a:bodyPr/>
        <a:lstStyle/>
        <a:p>
          <a:endParaRPr lang="it-IT"/>
        </a:p>
      </dgm:t>
    </dgm:pt>
    <dgm:pt modelId="{2EB7CC06-76C6-4568-9D5D-DEF5CFAE0182}" type="sibTrans" cxnId="{88BDEA2D-2304-4D0A-8854-7EDA4D30EEA4}">
      <dgm:prSet/>
      <dgm:spPr/>
      <dgm:t>
        <a:bodyPr/>
        <a:lstStyle/>
        <a:p>
          <a:endParaRPr lang="it-IT"/>
        </a:p>
      </dgm:t>
    </dgm:pt>
    <dgm:pt modelId="{30C08757-A8E3-466C-9705-26EE8E8F8F47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b="1" dirty="0" smtClean="0"/>
            <a:t>Imprese</a:t>
          </a:r>
          <a:endParaRPr lang="it-IT" b="1" dirty="0"/>
        </a:p>
      </dgm:t>
    </dgm:pt>
    <dgm:pt modelId="{96C4F9E3-3094-4868-AD82-B7A9C97EB016}" type="parTrans" cxnId="{688B234A-3AD0-40EA-B36C-E5E4537E9CAE}">
      <dgm:prSet/>
      <dgm:spPr/>
      <dgm:t>
        <a:bodyPr/>
        <a:lstStyle/>
        <a:p>
          <a:endParaRPr lang="it-IT"/>
        </a:p>
      </dgm:t>
    </dgm:pt>
    <dgm:pt modelId="{D0567D66-D5F4-4BB0-B05A-9D9F592135BF}" type="sibTrans" cxnId="{688B234A-3AD0-40EA-B36C-E5E4537E9CAE}">
      <dgm:prSet/>
      <dgm:spPr/>
      <dgm:t>
        <a:bodyPr/>
        <a:lstStyle/>
        <a:p>
          <a:endParaRPr lang="it-IT"/>
        </a:p>
      </dgm:t>
    </dgm:pt>
    <dgm:pt modelId="{A716B68D-B0EE-4754-A5AF-DE306F3FF991}">
      <dgm:prSet phldrT="[Testo]"/>
      <dgm:spPr>
        <a:solidFill>
          <a:schemeClr val="tx2">
            <a:lumMod val="75000"/>
            <a:alpha val="70000"/>
          </a:schemeClr>
        </a:solidFill>
      </dgm:spPr>
      <dgm:t>
        <a:bodyPr/>
        <a:lstStyle/>
        <a:p>
          <a:r>
            <a:rPr lang="it-IT" b="1" dirty="0" smtClean="0"/>
            <a:t>ASL e Ospedali</a:t>
          </a:r>
          <a:endParaRPr lang="it-IT" b="1" dirty="0"/>
        </a:p>
      </dgm:t>
    </dgm:pt>
    <dgm:pt modelId="{21C5523E-895C-47C6-A98A-ECCC45146ACB}" type="parTrans" cxnId="{AE758F57-E00D-44E3-AB71-A47299DB863E}">
      <dgm:prSet/>
      <dgm:spPr/>
      <dgm:t>
        <a:bodyPr/>
        <a:lstStyle/>
        <a:p>
          <a:endParaRPr lang="it-IT"/>
        </a:p>
      </dgm:t>
    </dgm:pt>
    <dgm:pt modelId="{6AD52968-E655-46F5-B65D-91A25D28085F}" type="sibTrans" cxnId="{AE758F57-E00D-44E3-AB71-A47299DB863E}">
      <dgm:prSet/>
      <dgm:spPr/>
      <dgm:t>
        <a:bodyPr/>
        <a:lstStyle/>
        <a:p>
          <a:endParaRPr lang="it-IT"/>
        </a:p>
      </dgm:t>
    </dgm:pt>
    <dgm:pt modelId="{3E0809A5-E2FB-4277-9DDF-E8E6616CCC08}" type="pres">
      <dgm:prSet presAssocID="{74C16295-5D71-478D-8196-7ECF4D80F8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576C4C-62F6-487F-9C60-24700A1FD926}" type="pres">
      <dgm:prSet presAssocID="{74C16295-5D71-478D-8196-7ECF4D80F890}" presName="cycle" presStyleCnt="0"/>
      <dgm:spPr/>
    </dgm:pt>
    <dgm:pt modelId="{A541594A-F708-4F9E-A72C-239081324DDF}" type="pres">
      <dgm:prSet presAssocID="{34F7663A-DE00-48E3-A845-4665353A9B73}" presName="nodeFirstNode" presStyleLbl="node1" presStyleIdx="0" presStyleCnt="6" custRadScaleRad="100005" custRadScaleInc="10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6ABF05-95A4-4A52-8AD6-6897A0EEE375}" type="pres">
      <dgm:prSet presAssocID="{556AFE96-D5F5-4071-BF09-F965DE487AB8}" presName="sibTransFirstNode" presStyleLbl="bgShp" presStyleIdx="0" presStyleCnt="1" custLinFactNeighborX="174" custLinFactNeighborY="463"/>
      <dgm:spPr/>
      <dgm:t>
        <a:bodyPr/>
        <a:lstStyle/>
        <a:p>
          <a:endParaRPr lang="it-IT"/>
        </a:p>
      </dgm:t>
    </dgm:pt>
    <dgm:pt modelId="{BB187DFF-D288-4D4B-B6E7-E33F7B81B81F}" type="pres">
      <dgm:prSet presAssocID="{FB5F6FA4-0703-46D4-B682-D0162C058EF3}" presName="nodeFollowingNodes" presStyleLbl="node1" presStyleIdx="1" presStyleCnt="6" custRadScaleRad="109206" custRadScaleInc="132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BEEB00-B4F4-494A-914A-85F32C5AF52E}" type="pres">
      <dgm:prSet presAssocID="{A716B68D-B0EE-4754-A5AF-DE306F3FF991}" presName="nodeFollowingNodes" presStyleLbl="node1" presStyleIdx="2" presStyleCnt="6" custRadScaleRad="104225" custRadScaleInc="-25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CB9A2F-464A-430F-A177-EEFD1C14C346}" type="pres">
      <dgm:prSet presAssocID="{64530C1A-21D4-413C-9E74-0110156A14A6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B210AB-0F54-4460-9406-503049909310}" type="pres">
      <dgm:prSet presAssocID="{30C08757-A8E3-466C-9705-26EE8E8F8F47}" presName="nodeFollowingNodes" presStyleLbl="node1" presStyleIdx="4" presStyleCnt="6" custRadScaleRad="105948" custRadScaleInc="35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04FD17-5093-41CE-B25C-210121355B55}" type="pres">
      <dgm:prSet presAssocID="{940A1A5D-4180-4088-874F-23A30113D227}" presName="nodeFollowingNodes" presStyleLbl="node1" presStyleIdx="5" presStyleCnt="6" custRadScaleRad="109206" custRadScaleInc="-132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D551CBC-EF00-45DA-9D57-3C53ED76E502}" type="presOf" srcId="{30C08757-A8E3-466C-9705-26EE8E8F8F47}" destId="{2DB210AB-0F54-4460-9406-503049909310}" srcOrd="0" destOrd="0" presId="urn:microsoft.com/office/officeart/2005/8/layout/cycle3"/>
    <dgm:cxn modelId="{C8C75FFE-9244-489E-8277-91DE3835EEC3}" type="presOf" srcId="{A716B68D-B0EE-4754-A5AF-DE306F3FF991}" destId="{71BEEB00-B4F4-494A-914A-85F32C5AF52E}" srcOrd="0" destOrd="0" presId="urn:microsoft.com/office/officeart/2005/8/layout/cycle3"/>
    <dgm:cxn modelId="{88BDEA2D-2304-4D0A-8854-7EDA4D30EEA4}" srcId="{74C16295-5D71-478D-8196-7ECF4D80F890}" destId="{FB5F6FA4-0703-46D4-B682-D0162C058EF3}" srcOrd="1" destOrd="0" parTransId="{C3E17E05-39E8-4E2A-AD99-44A95C971B34}" sibTransId="{2EB7CC06-76C6-4568-9D5D-DEF5CFAE0182}"/>
    <dgm:cxn modelId="{196DADDC-F875-433E-A0B3-2738235F93F7}" type="presOf" srcId="{940A1A5D-4180-4088-874F-23A30113D227}" destId="{4804FD17-5093-41CE-B25C-210121355B55}" srcOrd="0" destOrd="0" presId="urn:microsoft.com/office/officeart/2005/8/layout/cycle3"/>
    <dgm:cxn modelId="{5FCDAA90-1546-4EF8-8C71-55EA6ADA32BA}" srcId="{74C16295-5D71-478D-8196-7ECF4D80F890}" destId="{34F7663A-DE00-48E3-A845-4665353A9B73}" srcOrd="0" destOrd="0" parTransId="{5FB5A95D-D7A4-4D98-B65A-CD260F8AE26F}" sibTransId="{556AFE96-D5F5-4071-BF09-F965DE487AB8}"/>
    <dgm:cxn modelId="{688B234A-3AD0-40EA-B36C-E5E4537E9CAE}" srcId="{74C16295-5D71-478D-8196-7ECF4D80F890}" destId="{30C08757-A8E3-466C-9705-26EE8E8F8F47}" srcOrd="4" destOrd="0" parTransId="{96C4F9E3-3094-4868-AD82-B7A9C97EB016}" sibTransId="{D0567D66-D5F4-4BB0-B05A-9D9F592135BF}"/>
    <dgm:cxn modelId="{6DD80A55-B83E-44A6-9B21-F79AA00A468C}" type="presOf" srcId="{34F7663A-DE00-48E3-A845-4665353A9B73}" destId="{A541594A-F708-4F9E-A72C-239081324DDF}" srcOrd="0" destOrd="0" presId="urn:microsoft.com/office/officeart/2005/8/layout/cycle3"/>
    <dgm:cxn modelId="{AE758F57-E00D-44E3-AB71-A47299DB863E}" srcId="{74C16295-5D71-478D-8196-7ECF4D80F890}" destId="{A716B68D-B0EE-4754-A5AF-DE306F3FF991}" srcOrd="2" destOrd="0" parTransId="{21C5523E-895C-47C6-A98A-ECCC45146ACB}" sibTransId="{6AD52968-E655-46F5-B65D-91A25D28085F}"/>
    <dgm:cxn modelId="{FF8A2F18-7927-4574-B597-58D5DCEB0D92}" type="presOf" srcId="{556AFE96-D5F5-4071-BF09-F965DE487AB8}" destId="{0E6ABF05-95A4-4A52-8AD6-6897A0EEE375}" srcOrd="0" destOrd="0" presId="urn:microsoft.com/office/officeart/2005/8/layout/cycle3"/>
    <dgm:cxn modelId="{5AD66A91-140C-4F57-B354-964E2FB3E52D}" type="presOf" srcId="{FB5F6FA4-0703-46D4-B682-D0162C058EF3}" destId="{BB187DFF-D288-4D4B-B6E7-E33F7B81B81F}" srcOrd="0" destOrd="0" presId="urn:microsoft.com/office/officeart/2005/8/layout/cycle3"/>
    <dgm:cxn modelId="{033DE44F-FA4A-4BCD-8765-4E5C0A5E3F4D}" type="presOf" srcId="{64530C1A-21D4-413C-9E74-0110156A14A6}" destId="{9DCB9A2F-464A-430F-A177-EEFD1C14C346}" srcOrd="0" destOrd="0" presId="urn:microsoft.com/office/officeart/2005/8/layout/cycle3"/>
    <dgm:cxn modelId="{4ED2BDD7-D41F-4916-B230-B975D89C2BD9}" type="presOf" srcId="{74C16295-5D71-478D-8196-7ECF4D80F890}" destId="{3E0809A5-E2FB-4277-9DDF-E8E6616CCC08}" srcOrd="0" destOrd="0" presId="urn:microsoft.com/office/officeart/2005/8/layout/cycle3"/>
    <dgm:cxn modelId="{476238E2-82FE-426D-BEAC-542008F90F17}" srcId="{74C16295-5D71-478D-8196-7ECF4D80F890}" destId="{940A1A5D-4180-4088-874F-23A30113D227}" srcOrd="5" destOrd="0" parTransId="{63AD27EF-2772-4868-B258-A9F54255DB18}" sibTransId="{C8132FD5-80B1-4E74-952A-74CEA98E6CDF}"/>
    <dgm:cxn modelId="{E240076B-0B5B-4264-AE12-E3568F84D28B}" srcId="{74C16295-5D71-478D-8196-7ECF4D80F890}" destId="{64530C1A-21D4-413C-9E74-0110156A14A6}" srcOrd="3" destOrd="0" parTransId="{9861C3FA-B384-43CC-90A1-7A534B4D5B16}" sibTransId="{7D3932D3-E5B0-42E1-B1DB-B648A0F1CDD5}"/>
    <dgm:cxn modelId="{860E1362-D34E-4AEC-8A1E-FEA2FF4FCE44}" type="presParOf" srcId="{3E0809A5-E2FB-4277-9DDF-E8E6616CCC08}" destId="{27576C4C-62F6-487F-9C60-24700A1FD926}" srcOrd="0" destOrd="0" presId="urn:microsoft.com/office/officeart/2005/8/layout/cycle3"/>
    <dgm:cxn modelId="{1B7C7629-0C7F-4785-9351-0E5AF34A8AF1}" type="presParOf" srcId="{27576C4C-62F6-487F-9C60-24700A1FD926}" destId="{A541594A-F708-4F9E-A72C-239081324DDF}" srcOrd="0" destOrd="0" presId="urn:microsoft.com/office/officeart/2005/8/layout/cycle3"/>
    <dgm:cxn modelId="{AF6BA5F9-0F42-4E49-BDEA-EBDFD532E0F8}" type="presParOf" srcId="{27576C4C-62F6-487F-9C60-24700A1FD926}" destId="{0E6ABF05-95A4-4A52-8AD6-6897A0EEE375}" srcOrd="1" destOrd="0" presId="urn:microsoft.com/office/officeart/2005/8/layout/cycle3"/>
    <dgm:cxn modelId="{38C2C2E2-37B9-43CE-B280-735A165EFC28}" type="presParOf" srcId="{27576C4C-62F6-487F-9C60-24700A1FD926}" destId="{BB187DFF-D288-4D4B-B6E7-E33F7B81B81F}" srcOrd="2" destOrd="0" presId="urn:microsoft.com/office/officeart/2005/8/layout/cycle3"/>
    <dgm:cxn modelId="{8A5809C7-0B55-4A87-8038-C5ED7F2F966A}" type="presParOf" srcId="{27576C4C-62F6-487F-9C60-24700A1FD926}" destId="{71BEEB00-B4F4-494A-914A-85F32C5AF52E}" srcOrd="3" destOrd="0" presId="urn:microsoft.com/office/officeart/2005/8/layout/cycle3"/>
    <dgm:cxn modelId="{0A67DDD1-006B-48FF-8E0B-39DC6AF70390}" type="presParOf" srcId="{27576C4C-62F6-487F-9C60-24700A1FD926}" destId="{9DCB9A2F-464A-430F-A177-EEFD1C14C346}" srcOrd="4" destOrd="0" presId="urn:microsoft.com/office/officeart/2005/8/layout/cycle3"/>
    <dgm:cxn modelId="{F0787939-FEC7-46BE-A67F-C827643C9E83}" type="presParOf" srcId="{27576C4C-62F6-487F-9C60-24700A1FD926}" destId="{2DB210AB-0F54-4460-9406-503049909310}" srcOrd="5" destOrd="0" presId="urn:microsoft.com/office/officeart/2005/8/layout/cycle3"/>
    <dgm:cxn modelId="{F35AE879-84D5-487F-B0E7-F47F3BDB0CF1}" type="presParOf" srcId="{27576C4C-62F6-487F-9C60-24700A1FD926}" destId="{4804FD17-5093-41CE-B25C-210121355B5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ABF05-95A4-4A52-8AD6-6897A0EEE375}">
      <dsp:nvSpPr>
        <dsp:cNvPr id="0" name=""/>
        <dsp:cNvSpPr/>
      </dsp:nvSpPr>
      <dsp:spPr>
        <a:xfrm>
          <a:off x="1692502" y="-24049"/>
          <a:ext cx="6430460" cy="6430460"/>
        </a:xfrm>
        <a:prstGeom prst="circularArrow">
          <a:avLst>
            <a:gd name="adj1" fmla="val 5544"/>
            <a:gd name="adj2" fmla="val 330680"/>
            <a:gd name="adj3" fmla="val 14628544"/>
            <a:gd name="adj4" fmla="val 1688598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1594A-F708-4F9E-A72C-239081324DDF}">
      <dsp:nvSpPr>
        <dsp:cNvPr id="0" name=""/>
        <dsp:cNvSpPr/>
      </dsp:nvSpPr>
      <dsp:spPr>
        <a:xfrm>
          <a:off x="3976051" y="1908"/>
          <a:ext cx="1840985" cy="920492"/>
        </a:xfrm>
        <a:prstGeom prst="roundRect">
          <a:avLst/>
        </a:prstGeom>
        <a:solidFill>
          <a:schemeClr val="tx2">
            <a:lumMod val="75000"/>
            <a:alpha val="9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Governo elettronico PA</a:t>
          </a:r>
          <a:endParaRPr lang="it-IT" sz="2000" b="1" kern="1200" dirty="0"/>
        </a:p>
      </dsp:txBody>
      <dsp:txXfrm>
        <a:off x="3976051" y="1908"/>
        <a:ext cx="1840985" cy="920492"/>
      </dsp:txXfrm>
    </dsp:sp>
    <dsp:sp modelId="{BB187DFF-D288-4D4B-B6E7-E33F7B81B81F}">
      <dsp:nvSpPr>
        <dsp:cNvPr id="0" name=""/>
        <dsp:cNvSpPr/>
      </dsp:nvSpPr>
      <dsp:spPr>
        <a:xfrm>
          <a:off x="5915079" y="805080"/>
          <a:ext cx="1840985" cy="920492"/>
        </a:xfrm>
        <a:prstGeom prst="roundRect">
          <a:avLst/>
        </a:prstGeom>
        <a:solidFill>
          <a:schemeClr val="tx2">
            <a:lumMod val="75000"/>
            <a:alpha val="8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Imprese digitali</a:t>
          </a:r>
          <a:endParaRPr lang="it-IT" sz="2000" b="1" kern="1200" dirty="0"/>
        </a:p>
      </dsp:txBody>
      <dsp:txXfrm>
        <a:off x="5915079" y="805080"/>
        <a:ext cx="1840985" cy="920492"/>
      </dsp:txXfrm>
    </dsp:sp>
    <dsp:sp modelId="{71BEEB00-B4F4-494A-914A-85F32C5AF52E}">
      <dsp:nvSpPr>
        <dsp:cNvPr id="0" name=""/>
        <dsp:cNvSpPr/>
      </dsp:nvSpPr>
      <dsp:spPr>
        <a:xfrm>
          <a:off x="6718251" y="2744109"/>
          <a:ext cx="1840985" cy="920492"/>
        </a:xfrm>
        <a:prstGeom prst="roundRect">
          <a:avLst/>
        </a:prstGeom>
        <a:solidFill>
          <a:schemeClr val="tx2">
            <a:lumMod val="75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Energia</a:t>
          </a:r>
          <a:endParaRPr lang="it-IT" sz="2000" b="1" kern="1200" dirty="0"/>
        </a:p>
      </dsp:txBody>
      <dsp:txXfrm>
        <a:off x="6718251" y="2744109"/>
        <a:ext cx="1840985" cy="920492"/>
      </dsp:txXfrm>
    </dsp:sp>
    <dsp:sp modelId="{9DCB9A2F-464A-430F-A177-EEFD1C14C346}">
      <dsp:nvSpPr>
        <dsp:cNvPr id="0" name=""/>
        <dsp:cNvSpPr/>
      </dsp:nvSpPr>
      <dsp:spPr>
        <a:xfrm>
          <a:off x="5915079" y="4683138"/>
          <a:ext cx="1840985" cy="92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Trasporti e mobilità</a:t>
          </a:r>
          <a:endParaRPr lang="it-IT" sz="2000" b="1" kern="1200" dirty="0"/>
        </a:p>
      </dsp:txBody>
      <dsp:txXfrm>
        <a:off x="5915079" y="4683138"/>
        <a:ext cx="1840985" cy="920492"/>
      </dsp:txXfrm>
    </dsp:sp>
    <dsp:sp modelId="{2DB210AB-0F54-4460-9406-503049909310}">
      <dsp:nvSpPr>
        <dsp:cNvPr id="0" name=""/>
        <dsp:cNvSpPr/>
      </dsp:nvSpPr>
      <dsp:spPr>
        <a:xfrm>
          <a:off x="3976051" y="5486310"/>
          <a:ext cx="1840985" cy="92049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Istruzione ed Educazione</a:t>
          </a:r>
          <a:endParaRPr lang="it-IT" sz="2000" b="1" kern="1200" dirty="0"/>
        </a:p>
      </dsp:txBody>
      <dsp:txXfrm>
        <a:off x="3976051" y="5486310"/>
        <a:ext cx="1840985" cy="920492"/>
      </dsp:txXfrm>
    </dsp:sp>
    <dsp:sp modelId="{2AFC9670-DED5-4B94-BEA0-A18733377882}">
      <dsp:nvSpPr>
        <dsp:cNvPr id="0" name=""/>
        <dsp:cNvSpPr/>
      </dsp:nvSpPr>
      <dsp:spPr>
        <a:xfrm>
          <a:off x="2037022" y="4683138"/>
          <a:ext cx="1840985" cy="920492"/>
        </a:xfrm>
        <a:prstGeom prst="roundRect">
          <a:avLst/>
        </a:prstGeom>
        <a:solidFill>
          <a:schemeClr val="accent1">
            <a:lumMod val="50000"/>
            <a:alpha val="9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Beni culturali e Turismo</a:t>
          </a:r>
          <a:endParaRPr lang="it-IT" sz="2000" b="1" kern="1200" dirty="0"/>
        </a:p>
      </dsp:txBody>
      <dsp:txXfrm>
        <a:off x="2037022" y="4683138"/>
        <a:ext cx="1840985" cy="920492"/>
      </dsp:txXfrm>
    </dsp:sp>
    <dsp:sp modelId="{9DE11787-1FB4-474D-AD67-8CFBB3588745}">
      <dsp:nvSpPr>
        <dsp:cNvPr id="0" name=""/>
        <dsp:cNvSpPr/>
      </dsp:nvSpPr>
      <dsp:spPr>
        <a:xfrm>
          <a:off x="1233850" y="2744109"/>
          <a:ext cx="1840985" cy="92049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Ambiente e Territorio</a:t>
          </a:r>
          <a:endParaRPr lang="it-IT" sz="2000" b="1" kern="1200" dirty="0"/>
        </a:p>
      </dsp:txBody>
      <dsp:txXfrm>
        <a:off x="1233850" y="2744109"/>
        <a:ext cx="1840985" cy="920492"/>
      </dsp:txXfrm>
    </dsp:sp>
    <dsp:sp modelId="{4804FD17-5093-41CE-B25C-210121355B55}">
      <dsp:nvSpPr>
        <dsp:cNvPr id="0" name=""/>
        <dsp:cNvSpPr/>
      </dsp:nvSpPr>
      <dsp:spPr>
        <a:xfrm>
          <a:off x="2037022" y="805080"/>
          <a:ext cx="1840985" cy="92049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Salute e Sanità elettronica</a:t>
          </a:r>
          <a:endParaRPr lang="it-IT" sz="2000" b="1" kern="1200" dirty="0"/>
        </a:p>
      </dsp:txBody>
      <dsp:txXfrm>
        <a:off x="2037022" y="805080"/>
        <a:ext cx="1840985" cy="9204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ABF05-95A4-4A52-8AD6-6897A0EEE375}">
      <dsp:nvSpPr>
        <dsp:cNvPr id="0" name=""/>
        <dsp:cNvSpPr/>
      </dsp:nvSpPr>
      <dsp:spPr>
        <a:xfrm>
          <a:off x="1502477" y="-123967"/>
          <a:ext cx="6322186" cy="6322186"/>
        </a:xfrm>
        <a:prstGeom prst="circularArrow">
          <a:avLst>
            <a:gd name="adj1" fmla="val 5544"/>
            <a:gd name="adj2" fmla="val 330680"/>
            <a:gd name="adj3" fmla="val 14930370"/>
            <a:gd name="adj4" fmla="val 1671614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1594A-F708-4F9E-A72C-239081324DDF}">
      <dsp:nvSpPr>
        <dsp:cNvPr id="0" name=""/>
        <dsp:cNvSpPr/>
      </dsp:nvSpPr>
      <dsp:spPr>
        <a:xfrm>
          <a:off x="3911282" y="2058"/>
          <a:ext cx="1379395" cy="689697"/>
        </a:xfrm>
        <a:prstGeom prst="roundRect">
          <a:avLst/>
        </a:prstGeom>
        <a:solidFill>
          <a:schemeClr val="tx2">
            <a:lumMod val="75000"/>
            <a:alpha val="9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Banda larga e Ultra Larga</a:t>
          </a:r>
          <a:endParaRPr lang="it-IT" sz="1000" b="1" kern="1200" dirty="0"/>
        </a:p>
      </dsp:txBody>
      <dsp:txXfrm>
        <a:off x="3911282" y="2058"/>
        <a:ext cx="1379395" cy="689697"/>
      </dsp:txXfrm>
    </dsp:sp>
    <dsp:sp modelId="{71BEEB00-B4F4-494A-914A-85F32C5AF52E}">
      <dsp:nvSpPr>
        <dsp:cNvPr id="0" name=""/>
        <dsp:cNvSpPr/>
      </dsp:nvSpPr>
      <dsp:spPr>
        <a:xfrm>
          <a:off x="5368865" y="430043"/>
          <a:ext cx="1379395" cy="689697"/>
        </a:xfrm>
        <a:prstGeom prst="roundRect">
          <a:avLst/>
        </a:prstGeom>
        <a:solidFill>
          <a:schemeClr val="tx2">
            <a:lumMod val="75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 smtClean="0"/>
            <a:t>Cloud Data Center</a:t>
          </a:r>
          <a:endParaRPr lang="it-IT" sz="1000" b="1" kern="1200" dirty="0"/>
        </a:p>
      </dsp:txBody>
      <dsp:txXfrm>
        <a:off x="5368865" y="430043"/>
        <a:ext cx="1379395" cy="689697"/>
      </dsp:txXfrm>
    </dsp:sp>
    <dsp:sp modelId="{2A6E8155-9079-44C7-815E-54A1CB133CC6}">
      <dsp:nvSpPr>
        <dsp:cNvPr id="0" name=""/>
        <dsp:cNvSpPr/>
      </dsp:nvSpPr>
      <dsp:spPr>
        <a:xfrm>
          <a:off x="6363676" y="1578116"/>
          <a:ext cx="1379395" cy="689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 smtClean="0"/>
            <a:t>Community network RUPAR-SPC</a:t>
          </a:r>
          <a:endParaRPr lang="it-IT" sz="1000" b="1" kern="1200" dirty="0"/>
        </a:p>
      </dsp:txBody>
      <dsp:txXfrm>
        <a:off x="6363676" y="1578116"/>
        <a:ext cx="1379395" cy="689697"/>
      </dsp:txXfrm>
    </dsp:sp>
    <dsp:sp modelId="{9DCB9A2F-464A-430F-A177-EEFD1C14C346}">
      <dsp:nvSpPr>
        <dsp:cNvPr id="0" name=""/>
        <dsp:cNvSpPr/>
      </dsp:nvSpPr>
      <dsp:spPr>
        <a:xfrm>
          <a:off x="6579869" y="3081771"/>
          <a:ext cx="1379395" cy="689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 smtClean="0"/>
            <a:t>Disaster Recovery</a:t>
          </a:r>
          <a:endParaRPr lang="it-IT" sz="1000" b="1" kern="1200" dirty="0"/>
        </a:p>
      </dsp:txBody>
      <dsp:txXfrm>
        <a:off x="6579869" y="3081771"/>
        <a:ext cx="1379395" cy="689697"/>
      </dsp:txXfrm>
    </dsp:sp>
    <dsp:sp modelId="{2DB210AB-0F54-4460-9406-503049909310}">
      <dsp:nvSpPr>
        <dsp:cNvPr id="0" name=""/>
        <dsp:cNvSpPr/>
      </dsp:nvSpPr>
      <dsp:spPr>
        <a:xfrm>
          <a:off x="5939617" y="4476694"/>
          <a:ext cx="1379395" cy="68969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 smtClean="0"/>
            <a:t>RUPAR-SPC</a:t>
          </a:r>
          <a:endParaRPr lang="it-IT" sz="1000" b="1" kern="1200" dirty="0"/>
        </a:p>
      </dsp:txBody>
      <dsp:txXfrm>
        <a:off x="5939617" y="4476694"/>
        <a:ext cx="1379395" cy="689697"/>
      </dsp:txXfrm>
    </dsp:sp>
    <dsp:sp modelId="{2AFC9670-DED5-4B94-BEA0-A18733377882}">
      <dsp:nvSpPr>
        <dsp:cNvPr id="0" name=""/>
        <dsp:cNvSpPr/>
      </dsp:nvSpPr>
      <dsp:spPr>
        <a:xfrm>
          <a:off x="4670841" y="5284907"/>
          <a:ext cx="1379395" cy="689697"/>
        </a:xfrm>
        <a:prstGeom prst="roundRect">
          <a:avLst/>
        </a:prstGeom>
        <a:solidFill>
          <a:schemeClr val="accent1">
            <a:lumMod val="50000"/>
            <a:alpha val="9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 smtClean="0"/>
            <a:t>RUPAR Wireless</a:t>
          </a:r>
          <a:endParaRPr lang="it-IT" sz="1000" b="1" kern="1200" dirty="0"/>
        </a:p>
      </dsp:txBody>
      <dsp:txXfrm>
        <a:off x="4670841" y="5284907"/>
        <a:ext cx="1379395" cy="689697"/>
      </dsp:txXfrm>
    </dsp:sp>
    <dsp:sp modelId="{9DE11787-1FB4-474D-AD67-8CFBB3588745}">
      <dsp:nvSpPr>
        <dsp:cNvPr id="0" name=""/>
        <dsp:cNvSpPr/>
      </dsp:nvSpPr>
      <dsp:spPr>
        <a:xfrm>
          <a:off x="3151723" y="5284907"/>
          <a:ext cx="1379395" cy="68969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 smtClean="0"/>
            <a:t>Sistema Informativo Territoriale regionale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i="0" kern="1200" dirty="0" smtClean="0"/>
            <a:t>(SIT-Puglia)</a:t>
          </a:r>
          <a:endParaRPr lang="it-IT" sz="1000" b="1" kern="1200" dirty="0"/>
        </a:p>
      </dsp:txBody>
      <dsp:txXfrm>
        <a:off x="3151723" y="5284907"/>
        <a:ext cx="1379395" cy="689697"/>
      </dsp:txXfrm>
    </dsp:sp>
    <dsp:sp modelId="{4804FD17-5093-41CE-B25C-210121355B55}">
      <dsp:nvSpPr>
        <dsp:cNvPr id="0" name=""/>
        <dsp:cNvSpPr/>
      </dsp:nvSpPr>
      <dsp:spPr>
        <a:xfrm>
          <a:off x="1873760" y="4463610"/>
          <a:ext cx="1379395" cy="68969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Sistema Statistico Regionale (SISTAR)</a:t>
          </a:r>
          <a:endParaRPr lang="it-IT" sz="1000" b="1" kern="1200" dirty="0"/>
        </a:p>
      </dsp:txBody>
      <dsp:txXfrm>
        <a:off x="1873760" y="4463610"/>
        <a:ext cx="1379395" cy="689697"/>
      </dsp:txXfrm>
    </dsp:sp>
    <dsp:sp modelId="{95ACA10F-EF3C-4C88-9152-71106C2BA971}">
      <dsp:nvSpPr>
        <dsp:cNvPr id="0" name=""/>
        <dsp:cNvSpPr/>
      </dsp:nvSpPr>
      <dsp:spPr>
        <a:xfrm>
          <a:off x="1242696" y="3081771"/>
          <a:ext cx="1379395" cy="68969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Identity Provider regione.puglia.it</a:t>
          </a:r>
          <a:endParaRPr lang="it-IT" sz="1000" b="1" kern="1200" dirty="0"/>
        </a:p>
      </dsp:txBody>
      <dsp:txXfrm>
        <a:off x="1242696" y="3081771"/>
        <a:ext cx="1379395" cy="689697"/>
      </dsp:txXfrm>
    </dsp:sp>
    <dsp:sp modelId="{6D870A5B-122F-411A-A957-072079002E8B}">
      <dsp:nvSpPr>
        <dsp:cNvPr id="0" name=""/>
        <dsp:cNvSpPr/>
      </dsp:nvSpPr>
      <dsp:spPr>
        <a:xfrm>
          <a:off x="1458889" y="1578116"/>
          <a:ext cx="1379395" cy="68969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Nodo regionale Fatturazione elettronica</a:t>
          </a:r>
          <a:endParaRPr lang="it-IT" sz="1000" b="1" kern="1200" dirty="0"/>
        </a:p>
      </dsp:txBody>
      <dsp:txXfrm>
        <a:off x="1458889" y="1578116"/>
        <a:ext cx="1379395" cy="689697"/>
      </dsp:txXfrm>
    </dsp:sp>
    <dsp:sp modelId="{63103FE2-EDCD-418D-AFA7-B5CE6E4D978F}">
      <dsp:nvSpPr>
        <dsp:cNvPr id="0" name=""/>
        <dsp:cNvSpPr/>
      </dsp:nvSpPr>
      <dsp:spPr>
        <a:xfrm>
          <a:off x="2453699" y="430043"/>
          <a:ext cx="1379395" cy="68969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e  … </a:t>
          </a:r>
          <a:endParaRPr lang="it-IT" sz="1000" b="1" kern="1200" dirty="0"/>
        </a:p>
      </dsp:txBody>
      <dsp:txXfrm>
        <a:off x="2453699" y="430043"/>
        <a:ext cx="1379395" cy="6896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ABF05-95A4-4A52-8AD6-6897A0EEE375}">
      <dsp:nvSpPr>
        <dsp:cNvPr id="0" name=""/>
        <dsp:cNvSpPr/>
      </dsp:nvSpPr>
      <dsp:spPr>
        <a:xfrm>
          <a:off x="1629889" y="23848"/>
          <a:ext cx="5953258" cy="5953258"/>
        </a:xfrm>
        <a:prstGeom prst="circularArrow">
          <a:avLst>
            <a:gd name="adj1" fmla="val 5274"/>
            <a:gd name="adj2" fmla="val 312630"/>
            <a:gd name="adj3" fmla="val 14215510"/>
            <a:gd name="adj4" fmla="val 1713440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1594A-F708-4F9E-A72C-239081324DDF}">
      <dsp:nvSpPr>
        <dsp:cNvPr id="0" name=""/>
        <dsp:cNvSpPr/>
      </dsp:nvSpPr>
      <dsp:spPr>
        <a:xfrm>
          <a:off x="3456381" y="3323"/>
          <a:ext cx="2279555" cy="1139777"/>
        </a:xfrm>
        <a:prstGeom prst="roundRect">
          <a:avLst/>
        </a:prstGeom>
        <a:solidFill>
          <a:schemeClr val="tx2">
            <a:lumMod val="75000"/>
            <a:alpha val="9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Regione</a:t>
          </a:r>
          <a:endParaRPr lang="it-IT" sz="2800" b="1" kern="1200" dirty="0"/>
        </a:p>
      </dsp:txBody>
      <dsp:txXfrm>
        <a:off x="3456381" y="3323"/>
        <a:ext cx="2279555" cy="1139777"/>
      </dsp:txXfrm>
    </dsp:sp>
    <dsp:sp modelId="{BB187DFF-D288-4D4B-B6E7-E33F7B81B81F}">
      <dsp:nvSpPr>
        <dsp:cNvPr id="0" name=""/>
        <dsp:cNvSpPr/>
      </dsp:nvSpPr>
      <dsp:spPr>
        <a:xfrm>
          <a:off x="5857358" y="1380502"/>
          <a:ext cx="2279555" cy="1139777"/>
        </a:xfrm>
        <a:prstGeom prst="roundRect">
          <a:avLst/>
        </a:prstGeom>
        <a:solidFill>
          <a:schemeClr val="tx2">
            <a:lumMod val="75000"/>
            <a:alpha val="8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Agenzie</a:t>
          </a:r>
          <a:endParaRPr lang="it-IT" sz="2800" b="1" kern="1200" dirty="0"/>
        </a:p>
      </dsp:txBody>
      <dsp:txXfrm>
        <a:off x="5857358" y="1380502"/>
        <a:ext cx="2279555" cy="1139777"/>
      </dsp:txXfrm>
    </dsp:sp>
    <dsp:sp modelId="{71BEEB00-B4F4-494A-914A-85F32C5AF52E}">
      <dsp:nvSpPr>
        <dsp:cNvPr id="0" name=""/>
        <dsp:cNvSpPr/>
      </dsp:nvSpPr>
      <dsp:spPr>
        <a:xfrm>
          <a:off x="5641316" y="3626005"/>
          <a:ext cx="2279555" cy="1139777"/>
        </a:xfrm>
        <a:prstGeom prst="roundRect">
          <a:avLst/>
        </a:prstGeom>
        <a:solidFill>
          <a:schemeClr val="tx2">
            <a:lumMod val="75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ASL e Ospedali</a:t>
          </a:r>
          <a:endParaRPr lang="it-IT" sz="2800" b="1" kern="1200" dirty="0"/>
        </a:p>
      </dsp:txBody>
      <dsp:txXfrm>
        <a:off x="5641316" y="3626005"/>
        <a:ext cx="2279555" cy="1139777"/>
      </dsp:txXfrm>
    </dsp:sp>
    <dsp:sp modelId="{9DCB9A2F-464A-430F-A177-EEFD1C14C346}">
      <dsp:nvSpPr>
        <dsp:cNvPr id="0" name=""/>
        <dsp:cNvSpPr/>
      </dsp:nvSpPr>
      <dsp:spPr>
        <a:xfrm>
          <a:off x="3432730" y="4833557"/>
          <a:ext cx="2279555" cy="1139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Scuole</a:t>
          </a:r>
          <a:endParaRPr lang="it-IT" sz="2800" b="1" kern="1200" dirty="0"/>
        </a:p>
      </dsp:txBody>
      <dsp:txXfrm>
        <a:off x="3432730" y="4833557"/>
        <a:ext cx="2279555" cy="1139777"/>
      </dsp:txXfrm>
    </dsp:sp>
    <dsp:sp modelId="{2DB210AB-0F54-4460-9406-503049909310}">
      <dsp:nvSpPr>
        <dsp:cNvPr id="0" name=""/>
        <dsp:cNvSpPr/>
      </dsp:nvSpPr>
      <dsp:spPr>
        <a:xfrm>
          <a:off x="1176834" y="3626010"/>
          <a:ext cx="2279555" cy="113977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Imprese</a:t>
          </a:r>
          <a:endParaRPr lang="it-IT" sz="2800" b="1" kern="1200" dirty="0"/>
        </a:p>
      </dsp:txBody>
      <dsp:txXfrm>
        <a:off x="1176834" y="3626010"/>
        <a:ext cx="2279555" cy="1139777"/>
      </dsp:txXfrm>
    </dsp:sp>
    <dsp:sp modelId="{4804FD17-5093-41CE-B25C-210121355B55}">
      <dsp:nvSpPr>
        <dsp:cNvPr id="0" name=""/>
        <dsp:cNvSpPr/>
      </dsp:nvSpPr>
      <dsp:spPr>
        <a:xfrm>
          <a:off x="1008110" y="1380480"/>
          <a:ext cx="2279555" cy="113977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Comuni</a:t>
          </a:r>
          <a:endParaRPr lang="it-IT" sz="2800" b="1" kern="1200" dirty="0"/>
        </a:p>
      </dsp:txBody>
      <dsp:txXfrm>
        <a:off x="1008110" y="1380480"/>
        <a:ext cx="2279555" cy="1139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1129-9240-47AD-AD8E-52551A5746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11113" y="3346450"/>
            <a:ext cx="4572000" cy="3500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2D27-9AD0-4F6B-AA2B-B0676813C7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4572000" y="11113"/>
            <a:ext cx="4572000" cy="6846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139B-C6C7-47BC-A8F3-1EAD24320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97"/>
          <p:cNvSpPr>
            <a:spLocks/>
          </p:cNvSpPr>
          <p:nvPr userDrawn="1"/>
        </p:nvSpPr>
        <p:spPr bwMode="auto">
          <a:xfrm>
            <a:off x="4565650" y="0"/>
            <a:ext cx="4572000" cy="6858000"/>
          </a:xfrm>
          <a:custGeom>
            <a:avLst/>
            <a:gdLst>
              <a:gd name="T0" fmla="*/ 0 w 1376"/>
              <a:gd name="T1" fmla="*/ 0 h 3365"/>
              <a:gd name="T2" fmla="*/ 5860415 w 1376"/>
              <a:gd name="T3" fmla="*/ 0 h 3365"/>
              <a:gd name="T4" fmla="*/ 5860415 w 1376"/>
              <a:gd name="T5" fmla="*/ 11160125 h 3365"/>
              <a:gd name="T6" fmla="*/ 5805048 w 1376"/>
              <a:gd name="T7" fmla="*/ 10394006 h 3365"/>
              <a:gd name="T8" fmla="*/ 5753939 w 1376"/>
              <a:gd name="T9" fmla="*/ 9664370 h 3365"/>
              <a:gd name="T10" fmla="*/ 5698572 w 1376"/>
              <a:gd name="T11" fmla="*/ 8974531 h 3365"/>
              <a:gd name="T12" fmla="*/ 5643205 w 1376"/>
              <a:gd name="T13" fmla="*/ 8314542 h 3365"/>
              <a:gd name="T14" fmla="*/ 5579320 w 1376"/>
              <a:gd name="T15" fmla="*/ 7694351 h 3365"/>
              <a:gd name="T16" fmla="*/ 5515434 w 1376"/>
              <a:gd name="T17" fmla="*/ 7100692 h 3365"/>
              <a:gd name="T18" fmla="*/ 5438772 w 1376"/>
              <a:gd name="T19" fmla="*/ 6543515 h 3365"/>
              <a:gd name="T20" fmla="*/ 5366368 w 1376"/>
              <a:gd name="T21" fmla="*/ 6012870 h 3365"/>
              <a:gd name="T22" fmla="*/ 5281188 w 1376"/>
              <a:gd name="T23" fmla="*/ 5515390 h 3365"/>
              <a:gd name="T24" fmla="*/ 5187489 w 1376"/>
              <a:gd name="T25" fmla="*/ 5051076 h 3365"/>
              <a:gd name="T26" fmla="*/ 5089532 w 1376"/>
              <a:gd name="T27" fmla="*/ 4606661 h 3365"/>
              <a:gd name="T28" fmla="*/ 4978797 w 1376"/>
              <a:gd name="T29" fmla="*/ 4195411 h 3365"/>
              <a:gd name="T30" fmla="*/ 4863804 w 1376"/>
              <a:gd name="T31" fmla="*/ 3810693 h 3365"/>
              <a:gd name="T32" fmla="*/ 4736033 w 1376"/>
              <a:gd name="T33" fmla="*/ 3445875 h 3365"/>
              <a:gd name="T34" fmla="*/ 4599744 w 1376"/>
              <a:gd name="T35" fmla="*/ 3107589 h 3365"/>
              <a:gd name="T36" fmla="*/ 4454938 w 1376"/>
              <a:gd name="T37" fmla="*/ 2792519 h 3365"/>
              <a:gd name="T38" fmla="*/ 4293095 w 1376"/>
              <a:gd name="T39" fmla="*/ 2497347 h 3365"/>
              <a:gd name="T40" fmla="*/ 4118475 w 1376"/>
              <a:gd name="T41" fmla="*/ 2225392 h 3365"/>
              <a:gd name="T42" fmla="*/ 3935337 w 1376"/>
              <a:gd name="T43" fmla="*/ 1973336 h 3365"/>
              <a:gd name="T44" fmla="*/ 3735163 w 1376"/>
              <a:gd name="T45" fmla="*/ 1737862 h 3365"/>
              <a:gd name="T46" fmla="*/ 3517953 w 1376"/>
              <a:gd name="T47" fmla="*/ 1518971 h 3365"/>
              <a:gd name="T48" fmla="*/ 3287965 w 1376"/>
              <a:gd name="T49" fmla="*/ 1319979 h 3365"/>
              <a:gd name="T50" fmla="*/ 3040942 w 1376"/>
              <a:gd name="T51" fmla="*/ 1134253 h 3365"/>
              <a:gd name="T52" fmla="*/ 2781142 w 1376"/>
              <a:gd name="T53" fmla="*/ 965110 h 3365"/>
              <a:gd name="T54" fmla="*/ 2500046 w 1376"/>
              <a:gd name="T55" fmla="*/ 805917 h 3365"/>
              <a:gd name="T56" fmla="*/ 2201915 w 1376"/>
              <a:gd name="T57" fmla="*/ 659990 h 3365"/>
              <a:gd name="T58" fmla="*/ 1886747 w 1376"/>
              <a:gd name="T59" fmla="*/ 527328 h 3365"/>
              <a:gd name="T60" fmla="*/ 1550284 w 1376"/>
              <a:gd name="T61" fmla="*/ 407933 h 3365"/>
              <a:gd name="T62" fmla="*/ 1192526 w 1376"/>
              <a:gd name="T63" fmla="*/ 295171 h 3365"/>
              <a:gd name="T64" fmla="*/ 817732 w 1376"/>
              <a:gd name="T65" fmla="*/ 189042 h 3365"/>
              <a:gd name="T66" fmla="*/ 417384 w 1376"/>
              <a:gd name="T67" fmla="*/ 89546 h 3365"/>
              <a:gd name="T68" fmla="*/ 0 w 1376"/>
              <a:gd name="T69" fmla="*/ 0 h 33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76" h="3365">
                <a:moveTo>
                  <a:pt x="0" y="0"/>
                </a:moveTo>
                <a:lnTo>
                  <a:pt x="1376" y="0"/>
                </a:lnTo>
                <a:lnTo>
                  <a:pt x="1376" y="3365"/>
                </a:lnTo>
                <a:lnTo>
                  <a:pt x="1363" y="3134"/>
                </a:lnTo>
                <a:lnTo>
                  <a:pt x="1351" y="2914"/>
                </a:lnTo>
                <a:lnTo>
                  <a:pt x="1338" y="2706"/>
                </a:lnTo>
                <a:lnTo>
                  <a:pt x="1325" y="2507"/>
                </a:lnTo>
                <a:lnTo>
                  <a:pt x="1310" y="2320"/>
                </a:lnTo>
                <a:lnTo>
                  <a:pt x="1295" y="2141"/>
                </a:lnTo>
                <a:lnTo>
                  <a:pt x="1277" y="1973"/>
                </a:lnTo>
                <a:lnTo>
                  <a:pt x="1260" y="1813"/>
                </a:lnTo>
                <a:lnTo>
                  <a:pt x="1240" y="1663"/>
                </a:lnTo>
                <a:lnTo>
                  <a:pt x="1218" y="1523"/>
                </a:lnTo>
                <a:lnTo>
                  <a:pt x="1195" y="1389"/>
                </a:lnTo>
                <a:lnTo>
                  <a:pt x="1169" y="1265"/>
                </a:lnTo>
                <a:lnTo>
                  <a:pt x="1142" y="1149"/>
                </a:lnTo>
                <a:lnTo>
                  <a:pt x="1112" y="1039"/>
                </a:lnTo>
                <a:lnTo>
                  <a:pt x="1080" y="937"/>
                </a:lnTo>
                <a:lnTo>
                  <a:pt x="1046" y="842"/>
                </a:lnTo>
                <a:lnTo>
                  <a:pt x="1008" y="753"/>
                </a:lnTo>
                <a:lnTo>
                  <a:pt x="967" y="671"/>
                </a:lnTo>
                <a:lnTo>
                  <a:pt x="924" y="595"/>
                </a:lnTo>
                <a:lnTo>
                  <a:pt x="877" y="524"/>
                </a:lnTo>
                <a:lnTo>
                  <a:pt x="826" y="458"/>
                </a:lnTo>
                <a:lnTo>
                  <a:pt x="772" y="398"/>
                </a:lnTo>
                <a:lnTo>
                  <a:pt x="714" y="342"/>
                </a:lnTo>
                <a:lnTo>
                  <a:pt x="653" y="291"/>
                </a:lnTo>
                <a:lnTo>
                  <a:pt x="587" y="243"/>
                </a:lnTo>
                <a:lnTo>
                  <a:pt x="517" y="199"/>
                </a:lnTo>
                <a:lnTo>
                  <a:pt x="443" y="159"/>
                </a:lnTo>
                <a:lnTo>
                  <a:pt x="364" y="123"/>
                </a:lnTo>
                <a:lnTo>
                  <a:pt x="280" y="89"/>
                </a:lnTo>
                <a:lnTo>
                  <a:pt x="192" y="57"/>
                </a:lnTo>
                <a:lnTo>
                  <a:pt x="98" y="27"/>
                </a:lnTo>
                <a:lnTo>
                  <a:pt x="0" y="0"/>
                </a:lnTo>
                <a:close/>
              </a:path>
            </a:pathLst>
          </a:custGeom>
          <a:solidFill>
            <a:srgbClr val="95B3D7"/>
          </a:solidFill>
          <a:ln w="0">
            <a:solidFill>
              <a:srgbClr val="95B3D7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87147-93DC-4D2A-886D-96802AF2DF12}" type="datetimeFigureOut">
              <a:rPr lang="it-IT"/>
              <a:pPr>
                <a:defRPr/>
              </a:pPr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EECFD-E44A-4307-BA99-AABE79FA69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2" name="Immagine 339" descr="riir_logo_def_CS-0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5888"/>
            <a:ext cx="166211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98"/>
          <p:cNvSpPr>
            <a:spLocks/>
          </p:cNvSpPr>
          <p:nvPr userDrawn="1"/>
        </p:nvSpPr>
        <p:spPr bwMode="auto">
          <a:xfrm>
            <a:off x="6948488" y="0"/>
            <a:ext cx="2195512" cy="5661025"/>
          </a:xfrm>
          <a:custGeom>
            <a:avLst/>
            <a:gdLst>
              <a:gd name="T0" fmla="*/ 0 w 1376"/>
              <a:gd name="T1" fmla="*/ 0 h 3365"/>
              <a:gd name="T2" fmla="*/ 5086350 w 1376"/>
              <a:gd name="T3" fmla="*/ 0 h 3365"/>
              <a:gd name="T4" fmla="*/ 5086350 w 1376"/>
              <a:gd name="T5" fmla="*/ 10963275 h 3365"/>
              <a:gd name="T6" fmla="*/ 5038296 w 1376"/>
              <a:gd name="T7" fmla="*/ 10210670 h 3365"/>
              <a:gd name="T8" fmla="*/ 4993938 w 1376"/>
              <a:gd name="T9" fmla="*/ 9493903 h 3365"/>
              <a:gd name="T10" fmla="*/ 4945884 w 1376"/>
              <a:gd name="T11" fmla="*/ 8816232 h 3365"/>
              <a:gd name="T12" fmla="*/ 4897830 w 1376"/>
              <a:gd name="T13" fmla="*/ 8167884 h 3365"/>
              <a:gd name="T14" fmla="*/ 4842383 w 1376"/>
              <a:gd name="T15" fmla="*/ 7558632 h 3365"/>
              <a:gd name="T16" fmla="*/ 4786936 w 1376"/>
              <a:gd name="T17" fmla="*/ 6975445 h 3365"/>
              <a:gd name="T18" fmla="*/ 4720399 w 1376"/>
              <a:gd name="T19" fmla="*/ 6428096 h 3365"/>
              <a:gd name="T20" fmla="*/ 4657559 w 1376"/>
              <a:gd name="T21" fmla="*/ 5906811 h 3365"/>
              <a:gd name="T22" fmla="*/ 4583629 w 1376"/>
              <a:gd name="T23" fmla="*/ 5418106 h 3365"/>
              <a:gd name="T24" fmla="*/ 4502307 w 1376"/>
              <a:gd name="T25" fmla="*/ 4961982 h 3365"/>
              <a:gd name="T26" fmla="*/ 4417288 w 1376"/>
              <a:gd name="T27" fmla="*/ 4525405 h 3365"/>
              <a:gd name="T28" fmla="*/ 4321180 w 1376"/>
              <a:gd name="T29" fmla="*/ 4121409 h 3365"/>
              <a:gd name="T30" fmla="*/ 4221375 w 1376"/>
              <a:gd name="T31" fmla="*/ 3743478 h 3365"/>
              <a:gd name="T32" fmla="*/ 4110481 w 1376"/>
              <a:gd name="T33" fmla="*/ 3385094 h 3365"/>
              <a:gd name="T34" fmla="*/ 3992193 w 1376"/>
              <a:gd name="T35" fmla="*/ 3052775 h 3365"/>
              <a:gd name="T36" fmla="*/ 3866513 w 1376"/>
              <a:gd name="T37" fmla="*/ 2743262 h 3365"/>
              <a:gd name="T38" fmla="*/ 3726047 w 1376"/>
              <a:gd name="T39" fmla="*/ 2453297 h 3365"/>
              <a:gd name="T40" fmla="*/ 3574492 w 1376"/>
              <a:gd name="T41" fmla="*/ 2186139 h 3365"/>
              <a:gd name="T42" fmla="*/ 3415543 w 1376"/>
              <a:gd name="T43" fmla="*/ 1938529 h 3365"/>
              <a:gd name="T44" fmla="*/ 3241809 w 1376"/>
              <a:gd name="T45" fmla="*/ 1707208 h 3365"/>
              <a:gd name="T46" fmla="*/ 3053289 w 1376"/>
              <a:gd name="T47" fmla="*/ 1492178 h 3365"/>
              <a:gd name="T48" fmla="*/ 2853679 w 1376"/>
              <a:gd name="T49" fmla="*/ 1296696 h 3365"/>
              <a:gd name="T50" fmla="*/ 2639283 w 1376"/>
              <a:gd name="T51" fmla="*/ 1114247 h 3365"/>
              <a:gd name="T52" fmla="*/ 2413798 w 1376"/>
              <a:gd name="T53" fmla="*/ 948087 h 3365"/>
              <a:gd name="T54" fmla="*/ 2169831 w 1376"/>
              <a:gd name="T55" fmla="*/ 791702 h 3365"/>
              <a:gd name="T56" fmla="*/ 1911078 w 1376"/>
              <a:gd name="T57" fmla="*/ 648348 h 3365"/>
              <a:gd name="T58" fmla="*/ 1637539 w 1376"/>
              <a:gd name="T59" fmla="*/ 518027 h 3365"/>
              <a:gd name="T60" fmla="*/ 1345517 w 1376"/>
              <a:gd name="T61" fmla="*/ 400738 h 3365"/>
              <a:gd name="T62" fmla="*/ 1035013 w 1376"/>
              <a:gd name="T63" fmla="*/ 289965 h 3365"/>
              <a:gd name="T64" fmla="*/ 709723 w 1376"/>
              <a:gd name="T65" fmla="*/ 185708 h 3365"/>
              <a:gd name="T66" fmla="*/ 362255 w 1376"/>
              <a:gd name="T67" fmla="*/ 87967 h 3365"/>
              <a:gd name="T68" fmla="*/ 0 w 1376"/>
              <a:gd name="T69" fmla="*/ 0 h 33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76" h="3365">
                <a:moveTo>
                  <a:pt x="0" y="0"/>
                </a:moveTo>
                <a:lnTo>
                  <a:pt x="1376" y="0"/>
                </a:lnTo>
                <a:lnTo>
                  <a:pt x="1376" y="3365"/>
                </a:lnTo>
                <a:lnTo>
                  <a:pt x="1363" y="3134"/>
                </a:lnTo>
                <a:lnTo>
                  <a:pt x="1351" y="2914"/>
                </a:lnTo>
                <a:lnTo>
                  <a:pt x="1338" y="2706"/>
                </a:lnTo>
                <a:lnTo>
                  <a:pt x="1325" y="2507"/>
                </a:lnTo>
                <a:lnTo>
                  <a:pt x="1310" y="2320"/>
                </a:lnTo>
                <a:lnTo>
                  <a:pt x="1295" y="2141"/>
                </a:lnTo>
                <a:lnTo>
                  <a:pt x="1277" y="1973"/>
                </a:lnTo>
                <a:lnTo>
                  <a:pt x="1260" y="1813"/>
                </a:lnTo>
                <a:lnTo>
                  <a:pt x="1240" y="1663"/>
                </a:lnTo>
                <a:lnTo>
                  <a:pt x="1218" y="1523"/>
                </a:lnTo>
                <a:lnTo>
                  <a:pt x="1195" y="1389"/>
                </a:lnTo>
                <a:lnTo>
                  <a:pt x="1169" y="1265"/>
                </a:lnTo>
                <a:lnTo>
                  <a:pt x="1142" y="1149"/>
                </a:lnTo>
                <a:lnTo>
                  <a:pt x="1112" y="1039"/>
                </a:lnTo>
                <a:lnTo>
                  <a:pt x="1080" y="937"/>
                </a:lnTo>
                <a:lnTo>
                  <a:pt x="1046" y="842"/>
                </a:lnTo>
                <a:lnTo>
                  <a:pt x="1008" y="753"/>
                </a:lnTo>
                <a:lnTo>
                  <a:pt x="967" y="671"/>
                </a:lnTo>
                <a:lnTo>
                  <a:pt x="924" y="595"/>
                </a:lnTo>
                <a:lnTo>
                  <a:pt x="877" y="524"/>
                </a:lnTo>
                <a:lnTo>
                  <a:pt x="826" y="458"/>
                </a:lnTo>
                <a:lnTo>
                  <a:pt x="772" y="398"/>
                </a:lnTo>
                <a:lnTo>
                  <a:pt x="714" y="342"/>
                </a:lnTo>
                <a:lnTo>
                  <a:pt x="653" y="291"/>
                </a:lnTo>
                <a:lnTo>
                  <a:pt x="587" y="243"/>
                </a:lnTo>
                <a:lnTo>
                  <a:pt x="517" y="199"/>
                </a:lnTo>
                <a:lnTo>
                  <a:pt x="443" y="159"/>
                </a:lnTo>
                <a:lnTo>
                  <a:pt x="364" y="123"/>
                </a:lnTo>
                <a:lnTo>
                  <a:pt x="280" y="89"/>
                </a:lnTo>
                <a:lnTo>
                  <a:pt x="192" y="57"/>
                </a:lnTo>
                <a:lnTo>
                  <a:pt x="98" y="27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0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3" name="Freeform 99"/>
          <p:cNvSpPr>
            <a:spLocks/>
          </p:cNvSpPr>
          <p:nvPr userDrawn="1"/>
        </p:nvSpPr>
        <p:spPr bwMode="auto">
          <a:xfrm rot="10800000">
            <a:off x="0" y="3429000"/>
            <a:ext cx="4572000" cy="3429000"/>
          </a:xfrm>
          <a:custGeom>
            <a:avLst/>
            <a:gdLst>
              <a:gd name="T0" fmla="*/ 0 w 1376"/>
              <a:gd name="T1" fmla="*/ 0 h 3365"/>
              <a:gd name="T2" fmla="*/ 5086350 w 1376"/>
              <a:gd name="T3" fmla="*/ 0 h 3365"/>
              <a:gd name="T4" fmla="*/ 5086350 w 1376"/>
              <a:gd name="T5" fmla="*/ 10963275 h 3365"/>
              <a:gd name="T6" fmla="*/ 5038296 w 1376"/>
              <a:gd name="T7" fmla="*/ 10210670 h 3365"/>
              <a:gd name="T8" fmla="*/ 4993938 w 1376"/>
              <a:gd name="T9" fmla="*/ 9493903 h 3365"/>
              <a:gd name="T10" fmla="*/ 4945884 w 1376"/>
              <a:gd name="T11" fmla="*/ 8816232 h 3365"/>
              <a:gd name="T12" fmla="*/ 4897830 w 1376"/>
              <a:gd name="T13" fmla="*/ 8167884 h 3365"/>
              <a:gd name="T14" fmla="*/ 4842383 w 1376"/>
              <a:gd name="T15" fmla="*/ 7558632 h 3365"/>
              <a:gd name="T16" fmla="*/ 4786936 w 1376"/>
              <a:gd name="T17" fmla="*/ 6975445 h 3365"/>
              <a:gd name="T18" fmla="*/ 4720399 w 1376"/>
              <a:gd name="T19" fmla="*/ 6428096 h 3365"/>
              <a:gd name="T20" fmla="*/ 4657559 w 1376"/>
              <a:gd name="T21" fmla="*/ 5906811 h 3365"/>
              <a:gd name="T22" fmla="*/ 4583629 w 1376"/>
              <a:gd name="T23" fmla="*/ 5418106 h 3365"/>
              <a:gd name="T24" fmla="*/ 4502307 w 1376"/>
              <a:gd name="T25" fmla="*/ 4961982 h 3365"/>
              <a:gd name="T26" fmla="*/ 4417288 w 1376"/>
              <a:gd name="T27" fmla="*/ 4525405 h 3365"/>
              <a:gd name="T28" fmla="*/ 4321180 w 1376"/>
              <a:gd name="T29" fmla="*/ 4121409 h 3365"/>
              <a:gd name="T30" fmla="*/ 4221375 w 1376"/>
              <a:gd name="T31" fmla="*/ 3743478 h 3365"/>
              <a:gd name="T32" fmla="*/ 4110481 w 1376"/>
              <a:gd name="T33" fmla="*/ 3385094 h 3365"/>
              <a:gd name="T34" fmla="*/ 3992193 w 1376"/>
              <a:gd name="T35" fmla="*/ 3052775 h 3365"/>
              <a:gd name="T36" fmla="*/ 3866513 w 1376"/>
              <a:gd name="T37" fmla="*/ 2743262 h 3365"/>
              <a:gd name="T38" fmla="*/ 3726047 w 1376"/>
              <a:gd name="T39" fmla="*/ 2453297 h 3365"/>
              <a:gd name="T40" fmla="*/ 3574492 w 1376"/>
              <a:gd name="T41" fmla="*/ 2186139 h 3365"/>
              <a:gd name="T42" fmla="*/ 3415543 w 1376"/>
              <a:gd name="T43" fmla="*/ 1938529 h 3365"/>
              <a:gd name="T44" fmla="*/ 3241809 w 1376"/>
              <a:gd name="T45" fmla="*/ 1707208 h 3365"/>
              <a:gd name="T46" fmla="*/ 3053289 w 1376"/>
              <a:gd name="T47" fmla="*/ 1492178 h 3365"/>
              <a:gd name="T48" fmla="*/ 2853679 w 1376"/>
              <a:gd name="T49" fmla="*/ 1296696 h 3365"/>
              <a:gd name="T50" fmla="*/ 2639283 w 1376"/>
              <a:gd name="T51" fmla="*/ 1114247 h 3365"/>
              <a:gd name="T52" fmla="*/ 2413798 w 1376"/>
              <a:gd name="T53" fmla="*/ 948087 h 3365"/>
              <a:gd name="T54" fmla="*/ 2169831 w 1376"/>
              <a:gd name="T55" fmla="*/ 791702 h 3365"/>
              <a:gd name="T56" fmla="*/ 1911078 w 1376"/>
              <a:gd name="T57" fmla="*/ 648348 h 3365"/>
              <a:gd name="T58" fmla="*/ 1637539 w 1376"/>
              <a:gd name="T59" fmla="*/ 518027 h 3365"/>
              <a:gd name="T60" fmla="*/ 1345517 w 1376"/>
              <a:gd name="T61" fmla="*/ 400738 h 3365"/>
              <a:gd name="T62" fmla="*/ 1035013 w 1376"/>
              <a:gd name="T63" fmla="*/ 289965 h 3365"/>
              <a:gd name="T64" fmla="*/ 709723 w 1376"/>
              <a:gd name="T65" fmla="*/ 185708 h 3365"/>
              <a:gd name="T66" fmla="*/ 362255 w 1376"/>
              <a:gd name="T67" fmla="*/ 87967 h 3365"/>
              <a:gd name="T68" fmla="*/ 0 w 1376"/>
              <a:gd name="T69" fmla="*/ 0 h 33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76" h="3365">
                <a:moveTo>
                  <a:pt x="0" y="0"/>
                </a:moveTo>
                <a:lnTo>
                  <a:pt x="1376" y="0"/>
                </a:lnTo>
                <a:lnTo>
                  <a:pt x="1376" y="3365"/>
                </a:lnTo>
                <a:lnTo>
                  <a:pt x="1363" y="3134"/>
                </a:lnTo>
                <a:lnTo>
                  <a:pt x="1351" y="2914"/>
                </a:lnTo>
                <a:lnTo>
                  <a:pt x="1338" y="2706"/>
                </a:lnTo>
                <a:lnTo>
                  <a:pt x="1325" y="2507"/>
                </a:lnTo>
                <a:lnTo>
                  <a:pt x="1310" y="2320"/>
                </a:lnTo>
                <a:lnTo>
                  <a:pt x="1295" y="2141"/>
                </a:lnTo>
                <a:lnTo>
                  <a:pt x="1277" y="1973"/>
                </a:lnTo>
                <a:lnTo>
                  <a:pt x="1260" y="1813"/>
                </a:lnTo>
                <a:lnTo>
                  <a:pt x="1240" y="1663"/>
                </a:lnTo>
                <a:lnTo>
                  <a:pt x="1218" y="1523"/>
                </a:lnTo>
                <a:lnTo>
                  <a:pt x="1195" y="1389"/>
                </a:lnTo>
                <a:lnTo>
                  <a:pt x="1169" y="1265"/>
                </a:lnTo>
                <a:lnTo>
                  <a:pt x="1142" y="1149"/>
                </a:lnTo>
                <a:lnTo>
                  <a:pt x="1112" y="1039"/>
                </a:lnTo>
                <a:lnTo>
                  <a:pt x="1080" y="937"/>
                </a:lnTo>
                <a:lnTo>
                  <a:pt x="1046" y="842"/>
                </a:lnTo>
                <a:lnTo>
                  <a:pt x="1008" y="753"/>
                </a:lnTo>
                <a:lnTo>
                  <a:pt x="967" y="671"/>
                </a:lnTo>
                <a:lnTo>
                  <a:pt x="924" y="595"/>
                </a:lnTo>
                <a:lnTo>
                  <a:pt x="877" y="524"/>
                </a:lnTo>
                <a:lnTo>
                  <a:pt x="826" y="458"/>
                </a:lnTo>
                <a:lnTo>
                  <a:pt x="772" y="398"/>
                </a:lnTo>
                <a:lnTo>
                  <a:pt x="714" y="342"/>
                </a:lnTo>
                <a:lnTo>
                  <a:pt x="653" y="291"/>
                </a:lnTo>
                <a:lnTo>
                  <a:pt x="587" y="243"/>
                </a:lnTo>
                <a:lnTo>
                  <a:pt x="517" y="199"/>
                </a:lnTo>
                <a:lnTo>
                  <a:pt x="443" y="159"/>
                </a:lnTo>
                <a:lnTo>
                  <a:pt x="364" y="123"/>
                </a:lnTo>
                <a:lnTo>
                  <a:pt x="280" y="89"/>
                </a:lnTo>
                <a:lnTo>
                  <a:pt x="192" y="57"/>
                </a:lnTo>
                <a:lnTo>
                  <a:pt x="98" y="27"/>
                </a:lnTo>
                <a:lnTo>
                  <a:pt x="0" y="0"/>
                </a:lnTo>
                <a:close/>
              </a:path>
            </a:pathLst>
          </a:custGeom>
          <a:solidFill>
            <a:srgbClr val="95B3D7"/>
          </a:solidFill>
          <a:ln w="0">
            <a:solidFill>
              <a:srgbClr val="95B3D7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034" name="Freeform 100"/>
          <p:cNvSpPr>
            <a:spLocks/>
          </p:cNvSpPr>
          <p:nvPr userDrawn="1"/>
        </p:nvSpPr>
        <p:spPr bwMode="auto">
          <a:xfrm>
            <a:off x="-252413" y="6237288"/>
            <a:ext cx="3529013" cy="785812"/>
          </a:xfrm>
          <a:custGeom>
            <a:avLst/>
            <a:gdLst>
              <a:gd name="T0" fmla="*/ 5582285 w 9213"/>
              <a:gd name="T1" fmla="*/ 1014095 h 1805"/>
              <a:gd name="T2" fmla="*/ 483870 w 9213"/>
              <a:gd name="T3" fmla="*/ 998855 h 1805"/>
              <a:gd name="T4" fmla="*/ 2679065 w 9213"/>
              <a:gd name="T5" fmla="*/ 26670 h 1805"/>
              <a:gd name="T6" fmla="*/ 2519045 w 9213"/>
              <a:gd name="T7" fmla="*/ 274320 h 1805"/>
              <a:gd name="T8" fmla="*/ 3053080 w 9213"/>
              <a:gd name="T9" fmla="*/ 588645 h 1805"/>
              <a:gd name="T10" fmla="*/ 5428615 w 9213"/>
              <a:gd name="T11" fmla="*/ 991235 h 1805"/>
              <a:gd name="T12" fmla="*/ 5582285 w 9213"/>
              <a:gd name="T13" fmla="*/ 1014095 h 18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13" h="1805">
                <a:moveTo>
                  <a:pt x="8791" y="1597"/>
                </a:moveTo>
                <a:cubicBezTo>
                  <a:pt x="4776" y="1585"/>
                  <a:pt x="1512" y="1805"/>
                  <a:pt x="762" y="1573"/>
                </a:cubicBezTo>
                <a:cubicBezTo>
                  <a:pt x="0" y="1314"/>
                  <a:pt x="4129" y="0"/>
                  <a:pt x="4219" y="42"/>
                </a:cubicBezTo>
                <a:cubicBezTo>
                  <a:pt x="4276" y="67"/>
                  <a:pt x="4009" y="222"/>
                  <a:pt x="3967" y="432"/>
                </a:cubicBezTo>
                <a:cubicBezTo>
                  <a:pt x="3925" y="642"/>
                  <a:pt x="4024" y="749"/>
                  <a:pt x="4808" y="927"/>
                </a:cubicBezTo>
                <a:cubicBezTo>
                  <a:pt x="5533" y="1098"/>
                  <a:pt x="7885" y="1449"/>
                  <a:pt x="8549" y="1561"/>
                </a:cubicBezTo>
                <a:cubicBezTo>
                  <a:pt x="9213" y="1673"/>
                  <a:pt x="8670" y="1579"/>
                  <a:pt x="8791" y="1597"/>
                </a:cubicBezTo>
                <a:close/>
              </a:path>
            </a:pathLst>
          </a:custGeom>
          <a:solidFill>
            <a:srgbClr val="4F81BD"/>
          </a:solidFill>
          <a:ln w="0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4FD8B4-61FD-46FE-93E4-ABAA7820976A}" type="datetimeFigureOut">
              <a:rPr lang="it-IT"/>
              <a:pPr>
                <a:defRPr/>
              </a:pPr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1EE73-547B-4D1F-8070-85CE02BF0F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Freeform 97"/>
          <p:cNvSpPr>
            <a:spLocks/>
          </p:cNvSpPr>
          <p:nvPr userDrawn="1"/>
        </p:nvSpPr>
        <p:spPr bwMode="auto">
          <a:xfrm>
            <a:off x="4572000" y="0"/>
            <a:ext cx="4572000" cy="5373688"/>
          </a:xfrm>
          <a:custGeom>
            <a:avLst/>
            <a:gdLst>
              <a:gd name="T0" fmla="*/ 0 w 1376"/>
              <a:gd name="T1" fmla="*/ 0 h 3365"/>
              <a:gd name="T2" fmla="*/ 5860415 w 1376"/>
              <a:gd name="T3" fmla="*/ 0 h 3365"/>
              <a:gd name="T4" fmla="*/ 5860415 w 1376"/>
              <a:gd name="T5" fmla="*/ 11160125 h 3365"/>
              <a:gd name="T6" fmla="*/ 5805048 w 1376"/>
              <a:gd name="T7" fmla="*/ 10394006 h 3365"/>
              <a:gd name="T8" fmla="*/ 5753939 w 1376"/>
              <a:gd name="T9" fmla="*/ 9664370 h 3365"/>
              <a:gd name="T10" fmla="*/ 5698572 w 1376"/>
              <a:gd name="T11" fmla="*/ 8974531 h 3365"/>
              <a:gd name="T12" fmla="*/ 5643205 w 1376"/>
              <a:gd name="T13" fmla="*/ 8314542 h 3365"/>
              <a:gd name="T14" fmla="*/ 5579320 w 1376"/>
              <a:gd name="T15" fmla="*/ 7694351 h 3365"/>
              <a:gd name="T16" fmla="*/ 5515434 w 1376"/>
              <a:gd name="T17" fmla="*/ 7100692 h 3365"/>
              <a:gd name="T18" fmla="*/ 5438772 w 1376"/>
              <a:gd name="T19" fmla="*/ 6543515 h 3365"/>
              <a:gd name="T20" fmla="*/ 5366368 w 1376"/>
              <a:gd name="T21" fmla="*/ 6012870 h 3365"/>
              <a:gd name="T22" fmla="*/ 5281188 w 1376"/>
              <a:gd name="T23" fmla="*/ 5515390 h 3365"/>
              <a:gd name="T24" fmla="*/ 5187489 w 1376"/>
              <a:gd name="T25" fmla="*/ 5051076 h 3365"/>
              <a:gd name="T26" fmla="*/ 5089532 w 1376"/>
              <a:gd name="T27" fmla="*/ 4606661 h 3365"/>
              <a:gd name="T28" fmla="*/ 4978797 w 1376"/>
              <a:gd name="T29" fmla="*/ 4195411 h 3365"/>
              <a:gd name="T30" fmla="*/ 4863804 w 1376"/>
              <a:gd name="T31" fmla="*/ 3810693 h 3365"/>
              <a:gd name="T32" fmla="*/ 4736033 w 1376"/>
              <a:gd name="T33" fmla="*/ 3445875 h 3365"/>
              <a:gd name="T34" fmla="*/ 4599744 w 1376"/>
              <a:gd name="T35" fmla="*/ 3107589 h 3365"/>
              <a:gd name="T36" fmla="*/ 4454938 w 1376"/>
              <a:gd name="T37" fmla="*/ 2792519 h 3365"/>
              <a:gd name="T38" fmla="*/ 4293095 w 1376"/>
              <a:gd name="T39" fmla="*/ 2497347 h 3365"/>
              <a:gd name="T40" fmla="*/ 4118475 w 1376"/>
              <a:gd name="T41" fmla="*/ 2225392 h 3365"/>
              <a:gd name="T42" fmla="*/ 3935337 w 1376"/>
              <a:gd name="T43" fmla="*/ 1973336 h 3365"/>
              <a:gd name="T44" fmla="*/ 3735163 w 1376"/>
              <a:gd name="T45" fmla="*/ 1737862 h 3365"/>
              <a:gd name="T46" fmla="*/ 3517953 w 1376"/>
              <a:gd name="T47" fmla="*/ 1518971 h 3365"/>
              <a:gd name="T48" fmla="*/ 3287965 w 1376"/>
              <a:gd name="T49" fmla="*/ 1319979 h 3365"/>
              <a:gd name="T50" fmla="*/ 3040942 w 1376"/>
              <a:gd name="T51" fmla="*/ 1134253 h 3365"/>
              <a:gd name="T52" fmla="*/ 2781142 w 1376"/>
              <a:gd name="T53" fmla="*/ 965110 h 3365"/>
              <a:gd name="T54" fmla="*/ 2500046 w 1376"/>
              <a:gd name="T55" fmla="*/ 805917 h 3365"/>
              <a:gd name="T56" fmla="*/ 2201915 w 1376"/>
              <a:gd name="T57" fmla="*/ 659990 h 3365"/>
              <a:gd name="T58" fmla="*/ 1886747 w 1376"/>
              <a:gd name="T59" fmla="*/ 527328 h 3365"/>
              <a:gd name="T60" fmla="*/ 1550284 w 1376"/>
              <a:gd name="T61" fmla="*/ 407933 h 3365"/>
              <a:gd name="T62" fmla="*/ 1192526 w 1376"/>
              <a:gd name="T63" fmla="*/ 295171 h 3365"/>
              <a:gd name="T64" fmla="*/ 817732 w 1376"/>
              <a:gd name="T65" fmla="*/ 189042 h 3365"/>
              <a:gd name="T66" fmla="*/ 417384 w 1376"/>
              <a:gd name="T67" fmla="*/ 89546 h 3365"/>
              <a:gd name="T68" fmla="*/ 0 w 1376"/>
              <a:gd name="T69" fmla="*/ 0 h 33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76" h="3365">
                <a:moveTo>
                  <a:pt x="0" y="0"/>
                </a:moveTo>
                <a:lnTo>
                  <a:pt x="1376" y="0"/>
                </a:lnTo>
                <a:lnTo>
                  <a:pt x="1376" y="3365"/>
                </a:lnTo>
                <a:lnTo>
                  <a:pt x="1363" y="3134"/>
                </a:lnTo>
                <a:lnTo>
                  <a:pt x="1351" y="2914"/>
                </a:lnTo>
                <a:lnTo>
                  <a:pt x="1338" y="2706"/>
                </a:lnTo>
                <a:lnTo>
                  <a:pt x="1325" y="2507"/>
                </a:lnTo>
                <a:lnTo>
                  <a:pt x="1310" y="2320"/>
                </a:lnTo>
                <a:lnTo>
                  <a:pt x="1295" y="2141"/>
                </a:lnTo>
                <a:lnTo>
                  <a:pt x="1277" y="1973"/>
                </a:lnTo>
                <a:lnTo>
                  <a:pt x="1260" y="1813"/>
                </a:lnTo>
                <a:lnTo>
                  <a:pt x="1240" y="1663"/>
                </a:lnTo>
                <a:lnTo>
                  <a:pt x="1218" y="1523"/>
                </a:lnTo>
                <a:lnTo>
                  <a:pt x="1195" y="1389"/>
                </a:lnTo>
                <a:lnTo>
                  <a:pt x="1169" y="1265"/>
                </a:lnTo>
                <a:lnTo>
                  <a:pt x="1142" y="1149"/>
                </a:lnTo>
                <a:lnTo>
                  <a:pt x="1112" y="1039"/>
                </a:lnTo>
                <a:lnTo>
                  <a:pt x="1080" y="937"/>
                </a:lnTo>
                <a:lnTo>
                  <a:pt x="1046" y="842"/>
                </a:lnTo>
                <a:lnTo>
                  <a:pt x="1008" y="753"/>
                </a:lnTo>
                <a:lnTo>
                  <a:pt x="967" y="671"/>
                </a:lnTo>
                <a:lnTo>
                  <a:pt x="924" y="595"/>
                </a:lnTo>
                <a:lnTo>
                  <a:pt x="877" y="524"/>
                </a:lnTo>
                <a:lnTo>
                  <a:pt x="826" y="458"/>
                </a:lnTo>
                <a:lnTo>
                  <a:pt x="772" y="398"/>
                </a:lnTo>
                <a:lnTo>
                  <a:pt x="714" y="342"/>
                </a:lnTo>
                <a:lnTo>
                  <a:pt x="653" y="291"/>
                </a:lnTo>
                <a:lnTo>
                  <a:pt x="587" y="243"/>
                </a:lnTo>
                <a:lnTo>
                  <a:pt x="517" y="199"/>
                </a:lnTo>
                <a:lnTo>
                  <a:pt x="443" y="159"/>
                </a:lnTo>
                <a:lnTo>
                  <a:pt x="364" y="123"/>
                </a:lnTo>
                <a:lnTo>
                  <a:pt x="280" y="89"/>
                </a:lnTo>
                <a:lnTo>
                  <a:pt x="192" y="57"/>
                </a:lnTo>
                <a:lnTo>
                  <a:pt x="98" y="27"/>
                </a:lnTo>
                <a:lnTo>
                  <a:pt x="0" y="0"/>
                </a:lnTo>
                <a:close/>
              </a:path>
            </a:pathLst>
          </a:custGeom>
          <a:solidFill>
            <a:srgbClr val="95B3D7"/>
          </a:solidFill>
          <a:ln w="0">
            <a:solidFill>
              <a:srgbClr val="95B3D7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8" name="Freeform 98"/>
          <p:cNvSpPr>
            <a:spLocks/>
          </p:cNvSpPr>
          <p:nvPr userDrawn="1"/>
        </p:nvSpPr>
        <p:spPr bwMode="auto">
          <a:xfrm>
            <a:off x="6011863" y="0"/>
            <a:ext cx="3132137" cy="4508500"/>
          </a:xfrm>
          <a:custGeom>
            <a:avLst/>
            <a:gdLst>
              <a:gd name="T0" fmla="*/ 0 w 1376"/>
              <a:gd name="T1" fmla="*/ 0 h 3365"/>
              <a:gd name="T2" fmla="*/ 5086350 w 1376"/>
              <a:gd name="T3" fmla="*/ 0 h 3365"/>
              <a:gd name="T4" fmla="*/ 5086350 w 1376"/>
              <a:gd name="T5" fmla="*/ 10963275 h 3365"/>
              <a:gd name="T6" fmla="*/ 5038296 w 1376"/>
              <a:gd name="T7" fmla="*/ 10210670 h 3365"/>
              <a:gd name="T8" fmla="*/ 4993938 w 1376"/>
              <a:gd name="T9" fmla="*/ 9493903 h 3365"/>
              <a:gd name="T10" fmla="*/ 4945884 w 1376"/>
              <a:gd name="T11" fmla="*/ 8816232 h 3365"/>
              <a:gd name="T12" fmla="*/ 4897830 w 1376"/>
              <a:gd name="T13" fmla="*/ 8167884 h 3365"/>
              <a:gd name="T14" fmla="*/ 4842383 w 1376"/>
              <a:gd name="T15" fmla="*/ 7558632 h 3365"/>
              <a:gd name="T16" fmla="*/ 4786936 w 1376"/>
              <a:gd name="T17" fmla="*/ 6975445 h 3365"/>
              <a:gd name="T18" fmla="*/ 4720399 w 1376"/>
              <a:gd name="T19" fmla="*/ 6428096 h 3365"/>
              <a:gd name="T20" fmla="*/ 4657559 w 1376"/>
              <a:gd name="T21" fmla="*/ 5906811 h 3365"/>
              <a:gd name="T22" fmla="*/ 4583629 w 1376"/>
              <a:gd name="T23" fmla="*/ 5418106 h 3365"/>
              <a:gd name="T24" fmla="*/ 4502307 w 1376"/>
              <a:gd name="T25" fmla="*/ 4961982 h 3365"/>
              <a:gd name="T26" fmla="*/ 4417288 w 1376"/>
              <a:gd name="T27" fmla="*/ 4525405 h 3365"/>
              <a:gd name="T28" fmla="*/ 4321180 w 1376"/>
              <a:gd name="T29" fmla="*/ 4121409 h 3365"/>
              <a:gd name="T30" fmla="*/ 4221375 w 1376"/>
              <a:gd name="T31" fmla="*/ 3743478 h 3365"/>
              <a:gd name="T32" fmla="*/ 4110481 w 1376"/>
              <a:gd name="T33" fmla="*/ 3385094 h 3365"/>
              <a:gd name="T34" fmla="*/ 3992193 w 1376"/>
              <a:gd name="T35" fmla="*/ 3052775 h 3365"/>
              <a:gd name="T36" fmla="*/ 3866513 w 1376"/>
              <a:gd name="T37" fmla="*/ 2743262 h 3365"/>
              <a:gd name="T38" fmla="*/ 3726047 w 1376"/>
              <a:gd name="T39" fmla="*/ 2453297 h 3365"/>
              <a:gd name="T40" fmla="*/ 3574492 w 1376"/>
              <a:gd name="T41" fmla="*/ 2186139 h 3365"/>
              <a:gd name="T42" fmla="*/ 3415543 w 1376"/>
              <a:gd name="T43" fmla="*/ 1938529 h 3365"/>
              <a:gd name="T44" fmla="*/ 3241809 w 1376"/>
              <a:gd name="T45" fmla="*/ 1707208 h 3365"/>
              <a:gd name="T46" fmla="*/ 3053289 w 1376"/>
              <a:gd name="T47" fmla="*/ 1492178 h 3365"/>
              <a:gd name="T48" fmla="*/ 2853679 w 1376"/>
              <a:gd name="T49" fmla="*/ 1296696 h 3365"/>
              <a:gd name="T50" fmla="*/ 2639283 w 1376"/>
              <a:gd name="T51" fmla="*/ 1114247 h 3365"/>
              <a:gd name="T52" fmla="*/ 2413798 w 1376"/>
              <a:gd name="T53" fmla="*/ 948087 h 3365"/>
              <a:gd name="T54" fmla="*/ 2169831 w 1376"/>
              <a:gd name="T55" fmla="*/ 791702 h 3365"/>
              <a:gd name="T56" fmla="*/ 1911078 w 1376"/>
              <a:gd name="T57" fmla="*/ 648348 h 3365"/>
              <a:gd name="T58" fmla="*/ 1637539 w 1376"/>
              <a:gd name="T59" fmla="*/ 518027 h 3365"/>
              <a:gd name="T60" fmla="*/ 1345517 w 1376"/>
              <a:gd name="T61" fmla="*/ 400738 h 3365"/>
              <a:gd name="T62" fmla="*/ 1035013 w 1376"/>
              <a:gd name="T63" fmla="*/ 289965 h 3365"/>
              <a:gd name="T64" fmla="*/ 709723 w 1376"/>
              <a:gd name="T65" fmla="*/ 185708 h 3365"/>
              <a:gd name="T66" fmla="*/ 362255 w 1376"/>
              <a:gd name="T67" fmla="*/ 87967 h 3365"/>
              <a:gd name="T68" fmla="*/ 0 w 1376"/>
              <a:gd name="T69" fmla="*/ 0 h 33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76" h="3365">
                <a:moveTo>
                  <a:pt x="0" y="0"/>
                </a:moveTo>
                <a:lnTo>
                  <a:pt x="1376" y="0"/>
                </a:lnTo>
                <a:lnTo>
                  <a:pt x="1376" y="3365"/>
                </a:lnTo>
                <a:lnTo>
                  <a:pt x="1363" y="3134"/>
                </a:lnTo>
                <a:lnTo>
                  <a:pt x="1351" y="2914"/>
                </a:lnTo>
                <a:lnTo>
                  <a:pt x="1338" y="2706"/>
                </a:lnTo>
                <a:lnTo>
                  <a:pt x="1325" y="2507"/>
                </a:lnTo>
                <a:lnTo>
                  <a:pt x="1310" y="2320"/>
                </a:lnTo>
                <a:lnTo>
                  <a:pt x="1295" y="2141"/>
                </a:lnTo>
                <a:lnTo>
                  <a:pt x="1277" y="1973"/>
                </a:lnTo>
                <a:lnTo>
                  <a:pt x="1260" y="1813"/>
                </a:lnTo>
                <a:lnTo>
                  <a:pt x="1240" y="1663"/>
                </a:lnTo>
                <a:lnTo>
                  <a:pt x="1218" y="1523"/>
                </a:lnTo>
                <a:lnTo>
                  <a:pt x="1195" y="1389"/>
                </a:lnTo>
                <a:lnTo>
                  <a:pt x="1169" y="1265"/>
                </a:lnTo>
                <a:lnTo>
                  <a:pt x="1142" y="1149"/>
                </a:lnTo>
                <a:lnTo>
                  <a:pt x="1112" y="1039"/>
                </a:lnTo>
                <a:lnTo>
                  <a:pt x="1080" y="937"/>
                </a:lnTo>
                <a:lnTo>
                  <a:pt x="1046" y="842"/>
                </a:lnTo>
                <a:lnTo>
                  <a:pt x="1008" y="753"/>
                </a:lnTo>
                <a:lnTo>
                  <a:pt x="967" y="671"/>
                </a:lnTo>
                <a:lnTo>
                  <a:pt x="924" y="595"/>
                </a:lnTo>
                <a:lnTo>
                  <a:pt x="877" y="524"/>
                </a:lnTo>
                <a:lnTo>
                  <a:pt x="826" y="458"/>
                </a:lnTo>
                <a:lnTo>
                  <a:pt x="772" y="398"/>
                </a:lnTo>
                <a:lnTo>
                  <a:pt x="714" y="342"/>
                </a:lnTo>
                <a:lnTo>
                  <a:pt x="653" y="291"/>
                </a:lnTo>
                <a:lnTo>
                  <a:pt x="587" y="243"/>
                </a:lnTo>
                <a:lnTo>
                  <a:pt x="517" y="199"/>
                </a:lnTo>
                <a:lnTo>
                  <a:pt x="443" y="159"/>
                </a:lnTo>
                <a:lnTo>
                  <a:pt x="364" y="123"/>
                </a:lnTo>
                <a:lnTo>
                  <a:pt x="280" y="89"/>
                </a:lnTo>
                <a:lnTo>
                  <a:pt x="192" y="57"/>
                </a:lnTo>
                <a:lnTo>
                  <a:pt x="98" y="27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0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pic>
        <p:nvPicPr>
          <p:cNvPr id="2057" name="Immagine 339" descr="riir_logo_def_CS-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115888"/>
            <a:ext cx="1660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A3C532-A265-40EB-B5B3-4936CAC08D80}" type="datetimeFigureOut">
              <a:rPr lang="it-IT"/>
              <a:pPr>
                <a:defRPr/>
              </a:pPr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7FE2D-641C-4A57-A59C-C17CEFE26D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Freeform 99"/>
          <p:cNvSpPr>
            <a:spLocks/>
          </p:cNvSpPr>
          <p:nvPr userDrawn="1"/>
        </p:nvSpPr>
        <p:spPr bwMode="auto">
          <a:xfrm rot="10800000">
            <a:off x="0" y="3429000"/>
            <a:ext cx="4572000" cy="3429000"/>
          </a:xfrm>
          <a:custGeom>
            <a:avLst/>
            <a:gdLst>
              <a:gd name="T0" fmla="*/ 0 w 1376"/>
              <a:gd name="T1" fmla="*/ 0 h 3365"/>
              <a:gd name="T2" fmla="*/ 5086350 w 1376"/>
              <a:gd name="T3" fmla="*/ 0 h 3365"/>
              <a:gd name="T4" fmla="*/ 5086350 w 1376"/>
              <a:gd name="T5" fmla="*/ 10963275 h 3365"/>
              <a:gd name="T6" fmla="*/ 5038296 w 1376"/>
              <a:gd name="T7" fmla="*/ 10210670 h 3365"/>
              <a:gd name="T8" fmla="*/ 4993938 w 1376"/>
              <a:gd name="T9" fmla="*/ 9493903 h 3365"/>
              <a:gd name="T10" fmla="*/ 4945884 w 1376"/>
              <a:gd name="T11" fmla="*/ 8816232 h 3365"/>
              <a:gd name="T12" fmla="*/ 4897830 w 1376"/>
              <a:gd name="T13" fmla="*/ 8167884 h 3365"/>
              <a:gd name="T14" fmla="*/ 4842383 w 1376"/>
              <a:gd name="T15" fmla="*/ 7558632 h 3365"/>
              <a:gd name="T16" fmla="*/ 4786936 w 1376"/>
              <a:gd name="T17" fmla="*/ 6975445 h 3365"/>
              <a:gd name="T18" fmla="*/ 4720399 w 1376"/>
              <a:gd name="T19" fmla="*/ 6428096 h 3365"/>
              <a:gd name="T20" fmla="*/ 4657559 w 1376"/>
              <a:gd name="T21" fmla="*/ 5906811 h 3365"/>
              <a:gd name="T22" fmla="*/ 4583629 w 1376"/>
              <a:gd name="T23" fmla="*/ 5418106 h 3365"/>
              <a:gd name="T24" fmla="*/ 4502307 w 1376"/>
              <a:gd name="T25" fmla="*/ 4961982 h 3365"/>
              <a:gd name="T26" fmla="*/ 4417288 w 1376"/>
              <a:gd name="T27" fmla="*/ 4525405 h 3365"/>
              <a:gd name="T28" fmla="*/ 4321180 w 1376"/>
              <a:gd name="T29" fmla="*/ 4121409 h 3365"/>
              <a:gd name="T30" fmla="*/ 4221375 w 1376"/>
              <a:gd name="T31" fmla="*/ 3743478 h 3365"/>
              <a:gd name="T32" fmla="*/ 4110481 w 1376"/>
              <a:gd name="T33" fmla="*/ 3385094 h 3365"/>
              <a:gd name="T34" fmla="*/ 3992193 w 1376"/>
              <a:gd name="T35" fmla="*/ 3052775 h 3365"/>
              <a:gd name="T36" fmla="*/ 3866513 w 1376"/>
              <a:gd name="T37" fmla="*/ 2743262 h 3365"/>
              <a:gd name="T38" fmla="*/ 3726047 w 1376"/>
              <a:gd name="T39" fmla="*/ 2453297 h 3365"/>
              <a:gd name="T40" fmla="*/ 3574492 w 1376"/>
              <a:gd name="T41" fmla="*/ 2186139 h 3365"/>
              <a:gd name="T42" fmla="*/ 3415543 w 1376"/>
              <a:gd name="T43" fmla="*/ 1938529 h 3365"/>
              <a:gd name="T44" fmla="*/ 3241809 w 1376"/>
              <a:gd name="T45" fmla="*/ 1707208 h 3365"/>
              <a:gd name="T46" fmla="*/ 3053289 w 1376"/>
              <a:gd name="T47" fmla="*/ 1492178 h 3365"/>
              <a:gd name="T48" fmla="*/ 2853679 w 1376"/>
              <a:gd name="T49" fmla="*/ 1296696 h 3365"/>
              <a:gd name="T50" fmla="*/ 2639283 w 1376"/>
              <a:gd name="T51" fmla="*/ 1114247 h 3365"/>
              <a:gd name="T52" fmla="*/ 2413798 w 1376"/>
              <a:gd name="T53" fmla="*/ 948087 h 3365"/>
              <a:gd name="T54" fmla="*/ 2169831 w 1376"/>
              <a:gd name="T55" fmla="*/ 791702 h 3365"/>
              <a:gd name="T56" fmla="*/ 1911078 w 1376"/>
              <a:gd name="T57" fmla="*/ 648348 h 3365"/>
              <a:gd name="T58" fmla="*/ 1637539 w 1376"/>
              <a:gd name="T59" fmla="*/ 518027 h 3365"/>
              <a:gd name="T60" fmla="*/ 1345517 w 1376"/>
              <a:gd name="T61" fmla="*/ 400738 h 3365"/>
              <a:gd name="T62" fmla="*/ 1035013 w 1376"/>
              <a:gd name="T63" fmla="*/ 289965 h 3365"/>
              <a:gd name="T64" fmla="*/ 709723 w 1376"/>
              <a:gd name="T65" fmla="*/ 185708 h 3365"/>
              <a:gd name="T66" fmla="*/ 362255 w 1376"/>
              <a:gd name="T67" fmla="*/ 87967 h 3365"/>
              <a:gd name="T68" fmla="*/ 0 w 1376"/>
              <a:gd name="T69" fmla="*/ 0 h 33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76" h="3365">
                <a:moveTo>
                  <a:pt x="0" y="0"/>
                </a:moveTo>
                <a:lnTo>
                  <a:pt x="1376" y="0"/>
                </a:lnTo>
                <a:lnTo>
                  <a:pt x="1376" y="3365"/>
                </a:lnTo>
                <a:lnTo>
                  <a:pt x="1363" y="3134"/>
                </a:lnTo>
                <a:lnTo>
                  <a:pt x="1351" y="2914"/>
                </a:lnTo>
                <a:lnTo>
                  <a:pt x="1338" y="2706"/>
                </a:lnTo>
                <a:lnTo>
                  <a:pt x="1325" y="2507"/>
                </a:lnTo>
                <a:lnTo>
                  <a:pt x="1310" y="2320"/>
                </a:lnTo>
                <a:lnTo>
                  <a:pt x="1295" y="2141"/>
                </a:lnTo>
                <a:lnTo>
                  <a:pt x="1277" y="1973"/>
                </a:lnTo>
                <a:lnTo>
                  <a:pt x="1260" y="1813"/>
                </a:lnTo>
                <a:lnTo>
                  <a:pt x="1240" y="1663"/>
                </a:lnTo>
                <a:lnTo>
                  <a:pt x="1218" y="1523"/>
                </a:lnTo>
                <a:lnTo>
                  <a:pt x="1195" y="1389"/>
                </a:lnTo>
                <a:lnTo>
                  <a:pt x="1169" y="1265"/>
                </a:lnTo>
                <a:lnTo>
                  <a:pt x="1142" y="1149"/>
                </a:lnTo>
                <a:lnTo>
                  <a:pt x="1112" y="1039"/>
                </a:lnTo>
                <a:lnTo>
                  <a:pt x="1080" y="937"/>
                </a:lnTo>
                <a:lnTo>
                  <a:pt x="1046" y="842"/>
                </a:lnTo>
                <a:lnTo>
                  <a:pt x="1008" y="753"/>
                </a:lnTo>
                <a:lnTo>
                  <a:pt x="967" y="671"/>
                </a:lnTo>
                <a:lnTo>
                  <a:pt x="924" y="595"/>
                </a:lnTo>
                <a:lnTo>
                  <a:pt x="877" y="524"/>
                </a:lnTo>
                <a:lnTo>
                  <a:pt x="826" y="458"/>
                </a:lnTo>
                <a:lnTo>
                  <a:pt x="772" y="398"/>
                </a:lnTo>
                <a:lnTo>
                  <a:pt x="714" y="342"/>
                </a:lnTo>
                <a:lnTo>
                  <a:pt x="653" y="291"/>
                </a:lnTo>
                <a:lnTo>
                  <a:pt x="587" y="243"/>
                </a:lnTo>
                <a:lnTo>
                  <a:pt x="517" y="199"/>
                </a:lnTo>
                <a:lnTo>
                  <a:pt x="443" y="159"/>
                </a:lnTo>
                <a:lnTo>
                  <a:pt x="364" y="123"/>
                </a:lnTo>
                <a:lnTo>
                  <a:pt x="280" y="89"/>
                </a:lnTo>
                <a:lnTo>
                  <a:pt x="192" y="57"/>
                </a:lnTo>
                <a:lnTo>
                  <a:pt x="98" y="27"/>
                </a:lnTo>
                <a:lnTo>
                  <a:pt x="0" y="0"/>
                </a:lnTo>
                <a:close/>
              </a:path>
            </a:pathLst>
          </a:custGeom>
          <a:solidFill>
            <a:srgbClr val="95B3D7"/>
          </a:solidFill>
          <a:ln w="0">
            <a:solidFill>
              <a:srgbClr val="95B3D7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8" name="Freeform 100"/>
          <p:cNvSpPr>
            <a:spLocks/>
          </p:cNvSpPr>
          <p:nvPr userDrawn="1"/>
        </p:nvSpPr>
        <p:spPr bwMode="auto">
          <a:xfrm>
            <a:off x="-252413" y="6237288"/>
            <a:ext cx="3529013" cy="785812"/>
          </a:xfrm>
          <a:custGeom>
            <a:avLst/>
            <a:gdLst>
              <a:gd name="T0" fmla="*/ 5582285 w 9213"/>
              <a:gd name="T1" fmla="*/ 1014095 h 1805"/>
              <a:gd name="T2" fmla="*/ 483870 w 9213"/>
              <a:gd name="T3" fmla="*/ 998855 h 1805"/>
              <a:gd name="T4" fmla="*/ 2679065 w 9213"/>
              <a:gd name="T5" fmla="*/ 26670 h 1805"/>
              <a:gd name="T6" fmla="*/ 2519045 w 9213"/>
              <a:gd name="T7" fmla="*/ 274320 h 1805"/>
              <a:gd name="T8" fmla="*/ 3053080 w 9213"/>
              <a:gd name="T9" fmla="*/ 588645 h 1805"/>
              <a:gd name="T10" fmla="*/ 5428615 w 9213"/>
              <a:gd name="T11" fmla="*/ 991235 h 1805"/>
              <a:gd name="T12" fmla="*/ 5582285 w 9213"/>
              <a:gd name="T13" fmla="*/ 1014095 h 18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13" h="1805">
                <a:moveTo>
                  <a:pt x="8791" y="1597"/>
                </a:moveTo>
                <a:cubicBezTo>
                  <a:pt x="4776" y="1585"/>
                  <a:pt x="1512" y="1805"/>
                  <a:pt x="762" y="1573"/>
                </a:cubicBezTo>
                <a:cubicBezTo>
                  <a:pt x="0" y="1314"/>
                  <a:pt x="4129" y="0"/>
                  <a:pt x="4219" y="42"/>
                </a:cubicBezTo>
                <a:cubicBezTo>
                  <a:pt x="4276" y="67"/>
                  <a:pt x="4009" y="222"/>
                  <a:pt x="3967" y="432"/>
                </a:cubicBezTo>
                <a:cubicBezTo>
                  <a:pt x="3925" y="642"/>
                  <a:pt x="4024" y="749"/>
                  <a:pt x="4808" y="927"/>
                </a:cubicBezTo>
                <a:cubicBezTo>
                  <a:pt x="5533" y="1098"/>
                  <a:pt x="7885" y="1449"/>
                  <a:pt x="8549" y="1561"/>
                </a:cubicBezTo>
                <a:cubicBezTo>
                  <a:pt x="9213" y="1673"/>
                  <a:pt x="8670" y="1579"/>
                  <a:pt x="8791" y="1597"/>
                </a:cubicBezTo>
                <a:close/>
              </a:path>
            </a:pathLst>
          </a:custGeom>
          <a:solidFill>
            <a:srgbClr val="4F81BD"/>
          </a:solidFill>
          <a:ln w="0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pic>
        <p:nvPicPr>
          <p:cNvPr id="3081" name="Immagine 339" descr="riir_logo_def_CS-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115888"/>
            <a:ext cx="1660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OSSERVATORIO 2013/2014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800" dirty="0" smtClean="0"/>
              <a:t>L’esperienza della Regione Puglia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100" i="1" dirty="0" smtClean="0"/>
              <a:t>Ambito 1 – Infrastrutture e sicurezza digitali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ribunaitalia.it/wp-content/uploads/2014/11/libro-cultura-digitale-57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95636"/>
            <a:ext cx="5429250" cy="28575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043608" y="479715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Verso l’Agenda Digitale Puglia2020</a:t>
            </a:r>
            <a:endParaRPr lang="it-IT" sz="3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267744" y="1655652"/>
            <a:ext cx="4824536" cy="3600400"/>
          </a:xfrm>
          <a:prstGeom prst="ellipse">
            <a:avLst/>
          </a:prstGeom>
          <a:gradFill flip="none" rotWithShape="1">
            <a:gsLst>
              <a:gs pos="23000">
                <a:srgbClr val="081422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-2808312" y="548680"/>
            <a:ext cx="28083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Diagramma 17"/>
          <p:cNvGraphicFramePr/>
          <p:nvPr/>
        </p:nvGraphicFramePr>
        <p:xfrm>
          <a:off x="-267599" y="260648"/>
          <a:ext cx="97930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 descr="http://blog.elettronicain.it/wp-content/uploads/2014/03/Digita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92896"/>
            <a:ext cx="2621091" cy="190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267744" y="1655652"/>
            <a:ext cx="4824536" cy="3600400"/>
          </a:xfrm>
          <a:prstGeom prst="ellipse">
            <a:avLst/>
          </a:prstGeom>
          <a:gradFill flip="none" rotWithShape="1">
            <a:gsLst>
              <a:gs pos="23000">
                <a:srgbClr val="081422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-2808312" y="548680"/>
            <a:ext cx="28083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Diagramma 17"/>
          <p:cNvGraphicFramePr/>
          <p:nvPr/>
        </p:nvGraphicFramePr>
        <p:xfrm>
          <a:off x="30452" y="366155"/>
          <a:ext cx="9201961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 descr="http://blog.elettronicain.it/wp-content/uploads/2014/03/Digita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92896"/>
            <a:ext cx="2621091" cy="190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267744" y="1655652"/>
            <a:ext cx="4824536" cy="3600400"/>
          </a:xfrm>
          <a:prstGeom prst="ellipse">
            <a:avLst/>
          </a:prstGeom>
          <a:gradFill flip="none" rotWithShape="1">
            <a:gsLst>
              <a:gs pos="23000">
                <a:srgbClr val="081422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-2808312" y="548680"/>
            <a:ext cx="28083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 descr="http://blog.elettronicain.it/wp-content/uploads/2014/03/Digit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2621091" cy="1903069"/>
          </a:xfrm>
          <a:prstGeom prst="rect">
            <a:avLst/>
          </a:prstGeom>
          <a:noFill/>
        </p:spPr>
      </p:pic>
      <p:graphicFrame>
        <p:nvGraphicFramePr>
          <p:cNvPr id="18" name="Diagramma 17"/>
          <p:cNvGraphicFramePr/>
          <p:nvPr/>
        </p:nvGraphicFramePr>
        <p:xfrm>
          <a:off x="35496" y="548680"/>
          <a:ext cx="914501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092170" y="2996952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0070C0"/>
                </a:solidFill>
                <a:latin typeface="+mn-lt"/>
              </a:rPr>
              <a:t>Demand </a:t>
            </a:r>
            <a:r>
              <a:rPr lang="it-IT" sz="6000" b="1" dirty="0" smtClean="0">
                <a:solidFill>
                  <a:srgbClr val="002060"/>
                </a:solidFill>
                <a:latin typeface="+mn-lt"/>
              </a:rPr>
              <a:t>Oriented</a:t>
            </a:r>
            <a:endParaRPr lang="it-IT" sz="6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92896"/>
            <a:ext cx="3888432" cy="4104456"/>
          </a:xfrm>
          <a:prstGeom prst="rect">
            <a:avLst/>
          </a:prstGeom>
        </p:spPr>
      </p:pic>
      <p:sp>
        <p:nvSpPr>
          <p:cNvPr id="11268" name="AutoShape 4" descr="Risultati immagini per innovapuglia s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951313" y="284159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+mj-lt"/>
              </a:rPr>
              <a:t>Evidenze</a:t>
            </a:r>
          </a:p>
          <a:p>
            <a:r>
              <a:rPr lang="it-IT" sz="4000" b="1" dirty="0" smtClean="0">
                <a:latin typeface="+mj-lt"/>
              </a:rPr>
              <a:t>Indicatori</a:t>
            </a:r>
          </a:p>
          <a:p>
            <a:r>
              <a:rPr lang="it-IT" sz="4000" b="1" dirty="0" smtClean="0">
                <a:latin typeface="+mj-lt"/>
              </a:rPr>
              <a:t>Rapporto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4967537" y="2481552"/>
            <a:ext cx="360040" cy="27363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allone 13"/>
          <p:cNvSpPr/>
          <p:nvPr/>
        </p:nvSpPr>
        <p:spPr>
          <a:xfrm rot="10800000">
            <a:off x="6606949" y="3390804"/>
            <a:ext cx="1456931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Gallone 14"/>
          <p:cNvSpPr/>
          <p:nvPr/>
        </p:nvSpPr>
        <p:spPr>
          <a:xfrm rot="10800000">
            <a:off x="5471593" y="3390804"/>
            <a:ext cx="1296144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147444" y="1905488"/>
            <a:ext cx="30604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Servizio Ricerca </a:t>
            </a:r>
          </a:p>
          <a:p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Industriale e </a:t>
            </a:r>
          </a:p>
          <a:p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Innovazione</a:t>
            </a:r>
            <a:endParaRPr lang="it-IT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11553" y="4425768"/>
            <a:ext cx="3140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0" scaled="1"/>
                  <a:tileRect/>
                </a:gradFill>
              </a:rPr>
              <a:t>InnovaPuglia spa</a:t>
            </a:r>
            <a:endParaRPr lang="it-IT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  <a:tileRect/>
              </a:gradFill>
              <a:effectLst/>
            </a:endParaRPr>
          </a:p>
        </p:txBody>
      </p:sp>
      <p:pic>
        <p:nvPicPr>
          <p:cNvPr id="19" name="Picture 6" descr="http://ingloba360.it/public/wp-content/uploads/2013/07/partner_innovapuglia_650x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833" y="4929824"/>
            <a:ext cx="1260647" cy="6594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Risultati immagini per innovapuglia s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139952" y="3645024"/>
            <a:ext cx="43204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+mn-lt"/>
              </a:rPr>
              <a:t>Consapevolezza comune</a:t>
            </a:r>
          </a:p>
          <a:p>
            <a:pPr>
              <a:buBlip>
                <a:blip r:embed="rId2"/>
              </a:buBlip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degli investimenti realizzati</a:t>
            </a:r>
          </a:p>
          <a:p>
            <a:pPr>
              <a:buBlip>
                <a:blip r:embed="rId2"/>
              </a:buBlip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del patrimonio infrastrutturale</a:t>
            </a:r>
          </a:p>
          <a:p>
            <a:pPr>
              <a:buBlip>
                <a:blip r:embed="rId2"/>
              </a:buBlip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del potenziale di sviluppo</a:t>
            </a:r>
          </a:p>
          <a:p>
            <a:pPr>
              <a:buBlip>
                <a:blip r:embed="rId2"/>
              </a:buBlip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  percorso futuro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43360"/>
            <a:ext cx="3384376" cy="249375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067944" y="116441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Cosa abbiamo appreso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13100" y="285293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 Metodo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4211960" y="3573016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211960" y="2852936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Risultati immagini per innovapuglia s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923928" y="2420888"/>
            <a:ext cx="45365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+mn-lt"/>
              </a:rPr>
              <a:t>Con intelligenza competitiva</a:t>
            </a:r>
          </a:p>
          <a:p>
            <a:pPr>
              <a:buBlip>
                <a:blip r:embed="rId2"/>
              </a:buBlip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evoluzione infrastrutture </a:t>
            </a:r>
          </a:p>
          <a:p>
            <a:pPr>
              <a:buBlip>
                <a:blip r:embed="rId2"/>
              </a:buBlip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evoluzione tecnologie</a:t>
            </a:r>
          </a:p>
          <a:p>
            <a:pPr>
              <a:buBlip>
                <a:blip r:embed="rId2"/>
              </a:buBlip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piena interoperabilità</a:t>
            </a:r>
          </a:p>
          <a:p>
            <a:pPr>
              <a:buBlip>
                <a:blip r:embed="rId2"/>
              </a:buBlip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massimi livelli sicurezza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16832"/>
            <a:ext cx="3384376" cy="249375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851920" y="473966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Agenda Digitale Puglia2020</a:t>
            </a:r>
            <a:endParaRPr lang="it-IT" sz="48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97076" y="1681644"/>
            <a:ext cx="477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Uno strumento per monitorare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995936" y="2276872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995936" y="1556792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11560" y="443711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 raggiungere gli obiettivi di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683568" y="4460015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89211" y="4941168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2924944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Grazie</a:t>
            </a:r>
          </a:p>
          <a:p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Claudia Germano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AREA POLITICHE PER LO SVILUPPO</a:t>
            </a:r>
            <a:endParaRPr lang="it-IT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ECONOMICO, IL LAVORO E L’INNOVAZIONE</a:t>
            </a:r>
            <a:endParaRPr lang="it-IT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SERVIZIO RICERCA INDUSTRIALE E INNOVAZIONE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Immagine 2" descr="cid:9E686454-F083-4853-8296-8D6FFB9D36A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475" y="4020627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161</Words>
  <Application>Microsoft Office PowerPoint</Application>
  <PresentationFormat>Presentazione su schermo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Tema di Office</vt:lpstr>
      <vt:lpstr>Personalizza struttura</vt:lpstr>
      <vt:lpstr>1_Personalizza struttura</vt:lpstr>
      <vt:lpstr>OSSERVATORIO 2013/2014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Giovanni Damiano</dc:creator>
  <cp:lastModifiedBy>SRI</cp:lastModifiedBy>
  <cp:revision>233</cp:revision>
  <dcterms:created xsi:type="dcterms:W3CDTF">2015-03-19T08:15:11Z</dcterms:created>
  <dcterms:modified xsi:type="dcterms:W3CDTF">2015-04-27T07:54:08Z</dcterms:modified>
</cp:coreProperties>
</file>